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87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C215095-FE3E-254A-8AA2-7A3BEC8E5C80}" type="doc">
      <dgm:prSet loTypeId="urn:microsoft.com/office/officeart/2005/8/layout/hierarchy2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CE2A95D1-88E0-5440-ADC7-84BBE8752622}">
      <dgm:prSet phldrT="[文本]"/>
      <dgm:spPr/>
      <dgm:t>
        <a:bodyPr/>
        <a:lstStyle/>
        <a:p>
          <a:r>
            <a:rPr lang="en-US" altLang="zh-CN" dirty="0" smtClean="0"/>
            <a:t>EV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zh-CN" altLang="en-US" dirty="0"/>
        </a:p>
      </dgm:t>
    </dgm:pt>
    <dgm:pt modelId="{DC1A0B9C-1958-0C42-9ABD-6C4DB3AF2500}" type="parTrans" cxnId="{E9CFC8B9-9082-D34F-9E7C-781904D7B46C}">
      <dgm:prSet/>
      <dgm:spPr/>
      <dgm:t>
        <a:bodyPr/>
        <a:lstStyle/>
        <a:p>
          <a:endParaRPr lang="zh-CN" altLang="en-US"/>
        </a:p>
      </dgm:t>
    </dgm:pt>
    <dgm:pt modelId="{3D371A20-070D-7A40-B6B4-01CD69E68078}" type="sibTrans" cxnId="{E9CFC8B9-9082-D34F-9E7C-781904D7B46C}">
      <dgm:prSet/>
      <dgm:spPr/>
      <dgm:t>
        <a:bodyPr/>
        <a:lstStyle/>
        <a:p>
          <a:endParaRPr lang="zh-CN" altLang="en-US"/>
        </a:p>
      </dgm:t>
    </dgm:pt>
    <dgm:pt modelId="{7A7A0B32-37E1-0C4F-81E2-86836A22D501}">
      <dgm:prSet phldrT="[文本]"/>
      <dgm:spPr/>
      <dgm:t>
        <a:bodyPr/>
        <a:lstStyle/>
        <a:p>
          <a:r>
            <a:rPr lang="en-US" altLang="zh-CN" dirty="0" smtClean="0"/>
            <a:t>Interface</a:t>
          </a:r>
          <a:r>
            <a:rPr lang="zh-CN" altLang="en-US" dirty="0" smtClean="0"/>
            <a:t> </a:t>
          </a:r>
          <a:r>
            <a:rPr lang="en-US" altLang="zh-CN" dirty="0" smtClean="0"/>
            <a:t>Front-end</a:t>
          </a:r>
          <a:endParaRPr lang="zh-CN" altLang="en-US" dirty="0" smtClean="0"/>
        </a:p>
        <a:p>
          <a:r>
            <a:rPr lang="en-US" altLang="zh-CN" dirty="0" err="1" smtClean="0">
              <a:solidFill>
                <a:srgbClr val="FF0000"/>
              </a:solidFill>
            </a:rPr>
            <a:t>Django</a:t>
          </a:r>
          <a:endParaRPr lang="zh-CN" altLang="en-US" dirty="0" smtClean="0">
            <a:solidFill>
              <a:srgbClr val="FF0000"/>
            </a:solidFill>
          </a:endParaRPr>
        </a:p>
        <a:p>
          <a:r>
            <a:rPr lang="en-US" altLang="zh-CN" dirty="0" smtClean="0">
              <a:solidFill>
                <a:srgbClr val="FF0000"/>
              </a:solidFill>
            </a:rPr>
            <a:t>HTML</a:t>
          </a:r>
          <a:endParaRPr lang="zh-CN" altLang="en-US" dirty="0">
            <a:solidFill>
              <a:srgbClr val="FF0000"/>
            </a:solidFill>
          </a:endParaRPr>
        </a:p>
      </dgm:t>
    </dgm:pt>
    <dgm:pt modelId="{73A61DD7-6CBA-024F-8153-34CFEE3E29A2}" type="parTrans" cxnId="{53AFD8B1-6DE7-E140-AE60-021CFB5591B8}">
      <dgm:prSet/>
      <dgm:spPr/>
      <dgm:t>
        <a:bodyPr/>
        <a:lstStyle/>
        <a:p>
          <a:endParaRPr lang="zh-CN" altLang="en-US"/>
        </a:p>
      </dgm:t>
    </dgm:pt>
    <dgm:pt modelId="{CC39F985-2A7A-B747-84A6-4F434A5DF0BE}" type="sibTrans" cxnId="{53AFD8B1-6DE7-E140-AE60-021CFB5591B8}">
      <dgm:prSet/>
      <dgm:spPr/>
      <dgm:t>
        <a:bodyPr/>
        <a:lstStyle/>
        <a:p>
          <a:endParaRPr lang="zh-CN" altLang="en-US"/>
        </a:p>
      </dgm:t>
    </dgm:pt>
    <dgm:pt modelId="{D4520DAB-3A8F-0249-BA8E-4E07FC9213FB}">
      <dgm:prSet phldrT="[文本]"/>
      <dgm:spPr/>
      <dgm:t>
        <a:bodyPr/>
        <a:lstStyle/>
        <a:p>
          <a:r>
            <a:rPr lang="en-US" altLang="zh-CN" dirty="0" smtClean="0"/>
            <a:t>Interface</a:t>
          </a:r>
          <a:r>
            <a:rPr lang="zh-CN" altLang="en-US" dirty="0" smtClean="0"/>
            <a:t> </a:t>
          </a:r>
          <a:r>
            <a:rPr lang="en-US" altLang="zh-CN" dirty="0" smtClean="0"/>
            <a:t>Back-end</a:t>
          </a:r>
          <a:endParaRPr lang="zh-CN" altLang="en-US" dirty="0" smtClean="0"/>
        </a:p>
        <a:p>
          <a:r>
            <a:rPr lang="en-US" altLang="zh-CN" dirty="0" err="1" smtClean="0">
              <a:solidFill>
                <a:srgbClr val="FF0000"/>
              </a:solidFill>
            </a:rPr>
            <a:t>MongoDB</a:t>
          </a:r>
          <a:endParaRPr lang="zh-CN" altLang="en-US" dirty="0" smtClean="0">
            <a:solidFill>
              <a:srgbClr val="FF0000"/>
            </a:solidFill>
          </a:endParaRPr>
        </a:p>
        <a:p>
          <a:r>
            <a:rPr lang="en-US" altLang="zh-CN" dirty="0" err="1" smtClean="0">
              <a:solidFill>
                <a:srgbClr val="FF0000"/>
              </a:solidFill>
            </a:rPr>
            <a:t>mLab</a:t>
          </a:r>
          <a:endParaRPr lang="zh-CN" altLang="en-US" dirty="0">
            <a:solidFill>
              <a:srgbClr val="FF0000"/>
            </a:solidFill>
          </a:endParaRPr>
        </a:p>
      </dgm:t>
    </dgm:pt>
    <dgm:pt modelId="{392F8DC6-68F1-514E-803F-998B24013658}" type="parTrans" cxnId="{E5B1B1AE-9087-4C40-AD57-3CD41E4D9B9D}">
      <dgm:prSet/>
      <dgm:spPr/>
      <dgm:t>
        <a:bodyPr/>
        <a:lstStyle/>
        <a:p>
          <a:endParaRPr lang="zh-CN" altLang="en-US"/>
        </a:p>
      </dgm:t>
    </dgm:pt>
    <dgm:pt modelId="{D39AA802-4FC5-9643-A5F4-B903FB98EA46}" type="sibTrans" cxnId="{E5B1B1AE-9087-4C40-AD57-3CD41E4D9B9D}">
      <dgm:prSet/>
      <dgm:spPr/>
      <dgm:t>
        <a:bodyPr/>
        <a:lstStyle/>
        <a:p>
          <a:endParaRPr lang="zh-CN" altLang="en-US"/>
        </a:p>
      </dgm:t>
    </dgm:pt>
    <dgm:pt modelId="{0463D96D-636F-F74E-B667-3E4EA51FB161}">
      <dgm:prSet phldrT="[文本]"/>
      <dgm:spPr/>
      <dgm:t>
        <a:bodyPr/>
        <a:lstStyle/>
        <a:p>
          <a:r>
            <a:rPr lang="en-US" altLang="zh-CN" dirty="0" smtClean="0"/>
            <a:t>Data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 smtClean="0"/>
        </a:p>
        <a:p>
          <a:r>
            <a:rPr lang="en-US" altLang="zh-CN" dirty="0" smtClean="0">
              <a:solidFill>
                <a:srgbClr val="FF0000"/>
              </a:solidFill>
            </a:rPr>
            <a:t>Non-linear</a:t>
          </a:r>
          <a:r>
            <a:rPr lang="zh-CN" altLang="en-US" baseline="0" dirty="0" smtClean="0">
              <a:solidFill>
                <a:srgbClr val="FF0000"/>
              </a:solidFill>
            </a:rPr>
            <a:t> </a:t>
          </a:r>
          <a:r>
            <a:rPr lang="en-US" altLang="zh-CN" baseline="0" dirty="0" smtClean="0">
              <a:solidFill>
                <a:srgbClr val="FF0000"/>
              </a:solidFill>
            </a:rPr>
            <a:t>regression</a:t>
          </a:r>
          <a:r>
            <a:rPr lang="zh-CN" altLang="en-US" baseline="0" dirty="0" smtClean="0">
              <a:solidFill>
                <a:srgbClr val="FF0000"/>
              </a:solidFill>
            </a:rPr>
            <a:t> </a:t>
          </a:r>
        </a:p>
        <a:p>
          <a:r>
            <a:rPr lang="en-US" altLang="zh-CN" baseline="0" dirty="0" smtClean="0">
              <a:solidFill>
                <a:srgbClr val="FF0000"/>
              </a:solidFill>
            </a:rPr>
            <a:t>based</a:t>
          </a:r>
          <a:r>
            <a:rPr lang="zh-CN" altLang="en-US" baseline="0" dirty="0" smtClean="0">
              <a:solidFill>
                <a:srgbClr val="FF0000"/>
              </a:solidFill>
            </a:rPr>
            <a:t> </a:t>
          </a:r>
          <a:r>
            <a:rPr lang="en-US" altLang="zh-CN" baseline="0" dirty="0" smtClean="0">
              <a:solidFill>
                <a:srgbClr val="FF0000"/>
              </a:solidFill>
            </a:rPr>
            <a:t>on</a:t>
          </a:r>
          <a:r>
            <a:rPr lang="zh-CN" altLang="en-US" baseline="0" dirty="0" smtClean="0">
              <a:solidFill>
                <a:srgbClr val="FF0000"/>
              </a:solidFill>
            </a:rPr>
            <a:t> </a:t>
          </a:r>
          <a:r>
            <a:rPr lang="en-US" altLang="zh-CN" baseline="0" dirty="0" smtClean="0">
              <a:solidFill>
                <a:srgbClr val="FF0000"/>
              </a:solidFill>
            </a:rPr>
            <a:t>decision</a:t>
          </a:r>
          <a:r>
            <a:rPr lang="zh-CN" altLang="en-US" baseline="0" dirty="0" smtClean="0">
              <a:solidFill>
                <a:srgbClr val="FF0000"/>
              </a:solidFill>
            </a:rPr>
            <a:t> </a:t>
          </a:r>
          <a:r>
            <a:rPr lang="en-US" altLang="zh-CN" baseline="0" dirty="0" smtClean="0">
              <a:solidFill>
                <a:srgbClr val="FF0000"/>
              </a:solidFill>
            </a:rPr>
            <a:t>tree</a:t>
          </a:r>
          <a:endParaRPr lang="zh-CN" altLang="en-US" dirty="0">
            <a:solidFill>
              <a:srgbClr val="FF0000"/>
            </a:solidFill>
          </a:endParaRPr>
        </a:p>
      </dgm:t>
    </dgm:pt>
    <dgm:pt modelId="{3E57AF90-9540-9643-9047-97A1521DA0B9}" type="parTrans" cxnId="{A12AB71B-2759-6F42-8526-83C8ED870C71}">
      <dgm:prSet/>
      <dgm:spPr/>
      <dgm:t>
        <a:bodyPr/>
        <a:lstStyle/>
        <a:p>
          <a:endParaRPr lang="zh-CN" altLang="en-US"/>
        </a:p>
      </dgm:t>
    </dgm:pt>
    <dgm:pt modelId="{03D38558-3A6D-E842-9769-D1B2CF91D40C}" type="sibTrans" cxnId="{A12AB71B-2759-6F42-8526-83C8ED870C71}">
      <dgm:prSet/>
      <dgm:spPr/>
      <dgm:t>
        <a:bodyPr/>
        <a:lstStyle/>
        <a:p>
          <a:endParaRPr lang="zh-CN" altLang="en-US"/>
        </a:p>
      </dgm:t>
    </dgm:pt>
    <dgm:pt modelId="{6DBDB9C4-4A73-2540-995B-4E32A1270E4B}" type="pres">
      <dgm:prSet presAssocID="{1C215095-FE3E-254A-8AA2-7A3BEC8E5C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0FACEE0-FAEF-EA48-9395-1890DDE484E5}" type="pres">
      <dgm:prSet presAssocID="{CE2A95D1-88E0-5440-ADC7-84BBE8752622}" presName="root1" presStyleCnt="0"/>
      <dgm:spPr/>
    </dgm:pt>
    <dgm:pt modelId="{C4CBD9C8-E1F4-104A-9428-058543F612E8}" type="pres">
      <dgm:prSet presAssocID="{CE2A95D1-88E0-5440-ADC7-84BBE8752622}" presName="LevelOneTextNode" presStyleLbl="node0" presStyleIdx="0" presStyleCnt="1" custScaleX="2064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A386BE-DFB6-AB40-8000-CE3CA8B465F3}" type="pres">
      <dgm:prSet presAssocID="{CE2A95D1-88E0-5440-ADC7-84BBE8752622}" presName="level2hierChild" presStyleCnt="0"/>
      <dgm:spPr/>
    </dgm:pt>
    <dgm:pt modelId="{75174119-F2DC-3647-B55E-620D30517CD1}" type="pres">
      <dgm:prSet presAssocID="{73A61DD7-6CBA-024F-8153-34CFEE3E29A2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1CD8B3AE-805F-9F46-B0ED-9912B52929A8}" type="pres">
      <dgm:prSet presAssocID="{73A61DD7-6CBA-024F-8153-34CFEE3E29A2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90D89131-A8C7-B749-98E0-A69845892BB2}" type="pres">
      <dgm:prSet presAssocID="{7A7A0B32-37E1-0C4F-81E2-86836A22D501}" presName="root2" presStyleCnt="0"/>
      <dgm:spPr/>
    </dgm:pt>
    <dgm:pt modelId="{282EAA39-0A33-3949-86BD-C86DB68B4CDE}" type="pres">
      <dgm:prSet presAssocID="{7A7A0B32-37E1-0C4F-81E2-86836A22D501}" presName="LevelTwoTextNode" presStyleLbl="node2" presStyleIdx="0" presStyleCnt="1" custScaleX="188905" custScaleY="2151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A6EDB6-5783-574B-A4B7-794CCA431FE3}" type="pres">
      <dgm:prSet presAssocID="{7A7A0B32-37E1-0C4F-81E2-86836A22D501}" presName="level3hierChild" presStyleCnt="0"/>
      <dgm:spPr/>
    </dgm:pt>
    <dgm:pt modelId="{9BBC5378-905E-FD4B-9C91-7465BE52DDB2}" type="pres">
      <dgm:prSet presAssocID="{392F8DC6-68F1-514E-803F-998B24013658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A81896E0-271D-994B-8F31-A3A7A4751017}" type="pres">
      <dgm:prSet presAssocID="{392F8DC6-68F1-514E-803F-998B24013658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0EB59B0-D2DD-0943-B190-3EC5B1CA10E6}" type="pres">
      <dgm:prSet presAssocID="{D4520DAB-3A8F-0249-BA8E-4E07FC9213FB}" presName="root2" presStyleCnt="0"/>
      <dgm:spPr/>
    </dgm:pt>
    <dgm:pt modelId="{3C2EA5C6-0046-B74E-9E3D-4A6B77092980}" type="pres">
      <dgm:prSet presAssocID="{D4520DAB-3A8F-0249-BA8E-4E07FC9213FB}" presName="LevelTwoTextNode" presStyleLbl="node3" presStyleIdx="0" presStyleCnt="2" custScaleX="194315" custScaleY="12047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05C23-81F4-5543-9440-A07C1762CE43}" type="pres">
      <dgm:prSet presAssocID="{D4520DAB-3A8F-0249-BA8E-4E07FC9213FB}" presName="level3hierChild" presStyleCnt="0"/>
      <dgm:spPr/>
    </dgm:pt>
    <dgm:pt modelId="{8DD9B60C-4FF9-704E-85EF-5C180121F36A}" type="pres">
      <dgm:prSet presAssocID="{3E57AF90-9540-9643-9047-97A1521DA0B9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61A42891-F71B-2047-A855-DD9829C98870}" type="pres">
      <dgm:prSet presAssocID="{3E57AF90-9540-9643-9047-97A1521DA0B9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D717CEFA-E394-8741-B617-B97C619182E9}" type="pres">
      <dgm:prSet presAssocID="{0463D96D-636F-F74E-B667-3E4EA51FB161}" presName="root2" presStyleCnt="0"/>
      <dgm:spPr/>
    </dgm:pt>
    <dgm:pt modelId="{19C70B19-806B-E14E-AB48-E7C08F2122A7}" type="pres">
      <dgm:prSet presAssocID="{0463D96D-636F-F74E-B667-3E4EA51FB161}" presName="LevelTwoTextNode" presStyleLbl="node3" presStyleIdx="1" presStyleCnt="2" custScaleX="181007" custScaleY="1615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87768-2543-4B48-A465-BE621C4807FB}" type="pres">
      <dgm:prSet presAssocID="{0463D96D-636F-F74E-B667-3E4EA51FB161}" presName="level3hierChild" presStyleCnt="0"/>
      <dgm:spPr/>
    </dgm:pt>
  </dgm:ptLst>
  <dgm:cxnLst>
    <dgm:cxn modelId="{A12AB71B-2759-6F42-8526-83C8ED870C71}" srcId="{7A7A0B32-37E1-0C4F-81E2-86836A22D501}" destId="{0463D96D-636F-F74E-B667-3E4EA51FB161}" srcOrd="1" destOrd="0" parTransId="{3E57AF90-9540-9643-9047-97A1521DA0B9}" sibTransId="{03D38558-3A6D-E842-9769-D1B2CF91D40C}"/>
    <dgm:cxn modelId="{3F114162-8C90-6B47-B0A2-DE99BABA43C3}" type="presOf" srcId="{392F8DC6-68F1-514E-803F-998B24013658}" destId="{9BBC5378-905E-FD4B-9C91-7465BE52DDB2}" srcOrd="0" destOrd="0" presId="urn:microsoft.com/office/officeart/2005/8/layout/hierarchy2"/>
    <dgm:cxn modelId="{BA37D9CC-9314-B34F-8642-BF562A4AAC1A}" type="presOf" srcId="{0463D96D-636F-F74E-B667-3E4EA51FB161}" destId="{19C70B19-806B-E14E-AB48-E7C08F2122A7}" srcOrd="0" destOrd="0" presId="urn:microsoft.com/office/officeart/2005/8/layout/hierarchy2"/>
    <dgm:cxn modelId="{64353CF5-5999-4D40-8D28-681907146271}" type="presOf" srcId="{D4520DAB-3A8F-0249-BA8E-4E07FC9213FB}" destId="{3C2EA5C6-0046-B74E-9E3D-4A6B77092980}" srcOrd="0" destOrd="0" presId="urn:microsoft.com/office/officeart/2005/8/layout/hierarchy2"/>
    <dgm:cxn modelId="{12AC9CD5-DBAA-5149-A98A-5A6507C02C48}" type="presOf" srcId="{1C215095-FE3E-254A-8AA2-7A3BEC8E5C80}" destId="{6DBDB9C4-4A73-2540-995B-4E32A1270E4B}" srcOrd="0" destOrd="0" presId="urn:microsoft.com/office/officeart/2005/8/layout/hierarchy2"/>
    <dgm:cxn modelId="{1EE5AD4D-B51D-914C-92C9-FC851D55490A}" type="presOf" srcId="{392F8DC6-68F1-514E-803F-998B24013658}" destId="{A81896E0-271D-994B-8F31-A3A7A4751017}" srcOrd="1" destOrd="0" presId="urn:microsoft.com/office/officeart/2005/8/layout/hierarchy2"/>
    <dgm:cxn modelId="{4E94B97D-B320-2B4E-AAFE-F515F6921DE3}" type="presOf" srcId="{3E57AF90-9540-9643-9047-97A1521DA0B9}" destId="{61A42891-F71B-2047-A855-DD9829C98870}" srcOrd="1" destOrd="0" presId="urn:microsoft.com/office/officeart/2005/8/layout/hierarchy2"/>
    <dgm:cxn modelId="{02F6542C-7B3D-E64B-B224-7141C38D26B7}" type="presOf" srcId="{7A7A0B32-37E1-0C4F-81E2-86836A22D501}" destId="{282EAA39-0A33-3949-86BD-C86DB68B4CDE}" srcOrd="0" destOrd="0" presId="urn:microsoft.com/office/officeart/2005/8/layout/hierarchy2"/>
    <dgm:cxn modelId="{E5B1B1AE-9087-4C40-AD57-3CD41E4D9B9D}" srcId="{7A7A0B32-37E1-0C4F-81E2-86836A22D501}" destId="{D4520DAB-3A8F-0249-BA8E-4E07FC9213FB}" srcOrd="0" destOrd="0" parTransId="{392F8DC6-68F1-514E-803F-998B24013658}" sibTransId="{D39AA802-4FC5-9643-A5F4-B903FB98EA46}"/>
    <dgm:cxn modelId="{C4EFD523-5588-EA4E-B75F-C1E75B2616CD}" type="presOf" srcId="{73A61DD7-6CBA-024F-8153-34CFEE3E29A2}" destId="{1CD8B3AE-805F-9F46-B0ED-9912B52929A8}" srcOrd="1" destOrd="0" presId="urn:microsoft.com/office/officeart/2005/8/layout/hierarchy2"/>
    <dgm:cxn modelId="{C64F8B1C-908C-174B-BD01-37AEC0925559}" type="presOf" srcId="{73A61DD7-6CBA-024F-8153-34CFEE3E29A2}" destId="{75174119-F2DC-3647-B55E-620D30517CD1}" srcOrd="0" destOrd="0" presId="urn:microsoft.com/office/officeart/2005/8/layout/hierarchy2"/>
    <dgm:cxn modelId="{F7B09FF7-EC24-2842-AD09-6526714B4146}" type="presOf" srcId="{3E57AF90-9540-9643-9047-97A1521DA0B9}" destId="{8DD9B60C-4FF9-704E-85EF-5C180121F36A}" srcOrd="0" destOrd="0" presId="urn:microsoft.com/office/officeart/2005/8/layout/hierarchy2"/>
    <dgm:cxn modelId="{E9CFC8B9-9082-D34F-9E7C-781904D7B46C}" srcId="{1C215095-FE3E-254A-8AA2-7A3BEC8E5C80}" destId="{CE2A95D1-88E0-5440-ADC7-84BBE8752622}" srcOrd="0" destOrd="0" parTransId="{DC1A0B9C-1958-0C42-9ABD-6C4DB3AF2500}" sibTransId="{3D371A20-070D-7A40-B6B4-01CD69E68078}"/>
    <dgm:cxn modelId="{53AFD8B1-6DE7-E140-AE60-021CFB5591B8}" srcId="{CE2A95D1-88E0-5440-ADC7-84BBE8752622}" destId="{7A7A0B32-37E1-0C4F-81E2-86836A22D501}" srcOrd="0" destOrd="0" parTransId="{73A61DD7-6CBA-024F-8153-34CFEE3E29A2}" sibTransId="{CC39F985-2A7A-B747-84A6-4F434A5DF0BE}"/>
    <dgm:cxn modelId="{3D0FB435-80ED-4745-B35B-DB9B759C297B}" type="presOf" srcId="{CE2A95D1-88E0-5440-ADC7-84BBE8752622}" destId="{C4CBD9C8-E1F4-104A-9428-058543F612E8}" srcOrd="0" destOrd="0" presId="urn:microsoft.com/office/officeart/2005/8/layout/hierarchy2"/>
    <dgm:cxn modelId="{10D34EA6-1C19-F243-B10E-DD4799296BA1}" type="presParOf" srcId="{6DBDB9C4-4A73-2540-995B-4E32A1270E4B}" destId="{B0FACEE0-FAEF-EA48-9395-1890DDE484E5}" srcOrd="0" destOrd="0" presId="urn:microsoft.com/office/officeart/2005/8/layout/hierarchy2"/>
    <dgm:cxn modelId="{F7B67898-4C77-2645-8B24-96E9D5CF4667}" type="presParOf" srcId="{B0FACEE0-FAEF-EA48-9395-1890DDE484E5}" destId="{C4CBD9C8-E1F4-104A-9428-058543F612E8}" srcOrd="0" destOrd="0" presId="urn:microsoft.com/office/officeart/2005/8/layout/hierarchy2"/>
    <dgm:cxn modelId="{05DDD2BE-D691-734A-9BB8-B3EA78E48223}" type="presParOf" srcId="{B0FACEE0-FAEF-EA48-9395-1890DDE484E5}" destId="{14A386BE-DFB6-AB40-8000-CE3CA8B465F3}" srcOrd="1" destOrd="0" presId="urn:microsoft.com/office/officeart/2005/8/layout/hierarchy2"/>
    <dgm:cxn modelId="{8D80F62A-FF39-ED49-9684-32529D1F0C9D}" type="presParOf" srcId="{14A386BE-DFB6-AB40-8000-CE3CA8B465F3}" destId="{75174119-F2DC-3647-B55E-620D30517CD1}" srcOrd="0" destOrd="0" presId="urn:microsoft.com/office/officeart/2005/8/layout/hierarchy2"/>
    <dgm:cxn modelId="{B2CD980C-F9C5-2141-ABA0-EDB270DE721F}" type="presParOf" srcId="{75174119-F2DC-3647-B55E-620D30517CD1}" destId="{1CD8B3AE-805F-9F46-B0ED-9912B52929A8}" srcOrd="0" destOrd="0" presId="urn:microsoft.com/office/officeart/2005/8/layout/hierarchy2"/>
    <dgm:cxn modelId="{B0FB49D5-DFB3-F14C-A849-41CD4648EF3B}" type="presParOf" srcId="{14A386BE-DFB6-AB40-8000-CE3CA8B465F3}" destId="{90D89131-A8C7-B749-98E0-A69845892BB2}" srcOrd="1" destOrd="0" presId="urn:microsoft.com/office/officeart/2005/8/layout/hierarchy2"/>
    <dgm:cxn modelId="{6732FBBB-DA55-D048-9746-27A2936F7C21}" type="presParOf" srcId="{90D89131-A8C7-B749-98E0-A69845892BB2}" destId="{282EAA39-0A33-3949-86BD-C86DB68B4CDE}" srcOrd="0" destOrd="0" presId="urn:microsoft.com/office/officeart/2005/8/layout/hierarchy2"/>
    <dgm:cxn modelId="{BABD8F4F-2E6A-BD49-8209-B62587721D60}" type="presParOf" srcId="{90D89131-A8C7-B749-98E0-A69845892BB2}" destId="{5BA6EDB6-5783-574B-A4B7-794CCA431FE3}" srcOrd="1" destOrd="0" presId="urn:microsoft.com/office/officeart/2005/8/layout/hierarchy2"/>
    <dgm:cxn modelId="{9DEC008C-BFD2-2B4F-A837-F360F44B67C9}" type="presParOf" srcId="{5BA6EDB6-5783-574B-A4B7-794CCA431FE3}" destId="{9BBC5378-905E-FD4B-9C91-7465BE52DDB2}" srcOrd="0" destOrd="0" presId="urn:microsoft.com/office/officeart/2005/8/layout/hierarchy2"/>
    <dgm:cxn modelId="{2FFB85E7-3ED8-3D42-B77D-2B61066AB42B}" type="presParOf" srcId="{9BBC5378-905E-FD4B-9C91-7465BE52DDB2}" destId="{A81896E0-271D-994B-8F31-A3A7A4751017}" srcOrd="0" destOrd="0" presId="urn:microsoft.com/office/officeart/2005/8/layout/hierarchy2"/>
    <dgm:cxn modelId="{EDEA18B0-7B8C-724B-A9A3-7C532F38517E}" type="presParOf" srcId="{5BA6EDB6-5783-574B-A4B7-794CCA431FE3}" destId="{50EB59B0-D2DD-0943-B190-3EC5B1CA10E6}" srcOrd="1" destOrd="0" presId="urn:microsoft.com/office/officeart/2005/8/layout/hierarchy2"/>
    <dgm:cxn modelId="{5A434FCB-3AE4-4B4F-812E-2982EDC4843A}" type="presParOf" srcId="{50EB59B0-D2DD-0943-B190-3EC5B1CA10E6}" destId="{3C2EA5C6-0046-B74E-9E3D-4A6B77092980}" srcOrd="0" destOrd="0" presId="urn:microsoft.com/office/officeart/2005/8/layout/hierarchy2"/>
    <dgm:cxn modelId="{24A1078A-9FED-414A-BE52-8B358CA971F5}" type="presParOf" srcId="{50EB59B0-D2DD-0943-B190-3EC5B1CA10E6}" destId="{94C05C23-81F4-5543-9440-A07C1762CE43}" srcOrd="1" destOrd="0" presId="urn:microsoft.com/office/officeart/2005/8/layout/hierarchy2"/>
    <dgm:cxn modelId="{9C7516C4-AF5F-804A-A379-1FED921F48B8}" type="presParOf" srcId="{5BA6EDB6-5783-574B-A4B7-794CCA431FE3}" destId="{8DD9B60C-4FF9-704E-85EF-5C180121F36A}" srcOrd="2" destOrd="0" presId="urn:microsoft.com/office/officeart/2005/8/layout/hierarchy2"/>
    <dgm:cxn modelId="{E02E0129-EF65-F549-93FA-7B44EC0D36CD}" type="presParOf" srcId="{8DD9B60C-4FF9-704E-85EF-5C180121F36A}" destId="{61A42891-F71B-2047-A855-DD9829C98870}" srcOrd="0" destOrd="0" presId="urn:microsoft.com/office/officeart/2005/8/layout/hierarchy2"/>
    <dgm:cxn modelId="{9691CB93-B369-DB4D-BD52-D88DBDDB2935}" type="presParOf" srcId="{5BA6EDB6-5783-574B-A4B7-794CCA431FE3}" destId="{D717CEFA-E394-8741-B617-B97C619182E9}" srcOrd="3" destOrd="0" presId="urn:microsoft.com/office/officeart/2005/8/layout/hierarchy2"/>
    <dgm:cxn modelId="{3679FACB-0FC1-CC41-96BD-9A47D4E9AD17}" type="presParOf" srcId="{D717CEFA-E394-8741-B617-B97C619182E9}" destId="{19C70B19-806B-E14E-AB48-E7C08F2122A7}" srcOrd="0" destOrd="0" presId="urn:microsoft.com/office/officeart/2005/8/layout/hierarchy2"/>
    <dgm:cxn modelId="{6965343A-E06B-384F-B34A-E3DF9BDD3D1D}" type="presParOf" srcId="{D717CEFA-E394-8741-B617-B97C619182E9}" destId="{ACE87768-2543-4B48-A465-BE621C4807F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215095-FE3E-254A-8AA2-7A3BEC8E5C80}" type="doc">
      <dgm:prSet loTypeId="urn:microsoft.com/office/officeart/2005/8/layout/hierarchy2" loCatId="" qsTypeId="urn:microsoft.com/office/officeart/2005/8/quickstyle/simple2" qsCatId="simple" csTypeId="urn:microsoft.com/office/officeart/2005/8/colors/accent1_1" csCatId="accent1" phldr="1"/>
      <dgm:spPr/>
      <dgm:t>
        <a:bodyPr/>
        <a:lstStyle/>
        <a:p>
          <a:endParaRPr lang="zh-CN" altLang="en-US"/>
        </a:p>
      </dgm:t>
    </dgm:pt>
    <dgm:pt modelId="{CE2A95D1-88E0-5440-ADC7-84BBE8752622}">
      <dgm:prSet phldrT="[文本]"/>
      <dgm:spPr/>
      <dgm:t>
        <a:bodyPr/>
        <a:lstStyle/>
        <a:p>
          <a:r>
            <a:rPr lang="en-US" altLang="zh-CN" dirty="0" smtClean="0"/>
            <a:t>EV</a:t>
          </a:r>
          <a:r>
            <a:rPr lang="zh-CN" altLang="en-US" dirty="0" smtClean="0"/>
            <a:t> </a:t>
          </a:r>
          <a:r>
            <a:rPr lang="en-US" altLang="zh-CN" dirty="0" smtClean="0"/>
            <a:t>Information</a:t>
          </a:r>
          <a:endParaRPr lang="zh-CN" altLang="en-US" dirty="0"/>
        </a:p>
      </dgm:t>
    </dgm:pt>
    <dgm:pt modelId="{DC1A0B9C-1958-0C42-9ABD-6C4DB3AF2500}" type="parTrans" cxnId="{E9CFC8B9-9082-D34F-9E7C-781904D7B46C}">
      <dgm:prSet/>
      <dgm:spPr/>
      <dgm:t>
        <a:bodyPr/>
        <a:lstStyle/>
        <a:p>
          <a:endParaRPr lang="zh-CN" altLang="en-US"/>
        </a:p>
      </dgm:t>
    </dgm:pt>
    <dgm:pt modelId="{3D371A20-070D-7A40-B6B4-01CD69E68078}" type="sibTrans" cxnId="{E9CFC8B9-9082-D34F-9E7C-781904D7B46C}">
      <dgm:prSet/>
      <dgm:spPr/>
      <dgm:t>
        <a:bodyPr/>
        <a:lstStyle/>
        <a:p>
          <a:endParaRPr lang="zh-CN" altLang="en-US"/>
        </a:p>
      </dgm:t>
    </dgm:pt>
    <dgm:pt modelId="{7A7A0B32-37E1-0C4F-81E2-86836A22D501}">
      <dgm:prSet phldrT="[文本]"/>
      <dgm:spPr/>
      <dgm:t>
        <a:bodyPr/>
        <a:lstStyle/>
        <a:p>
          <a:r>
            <a:rPr lang="en-US" altLang="zh-CN" dirty="0" smtClean="0"/>
            <a:t>Interface</a:t>
          </a:r>
          <a:r>
            <a:rPr lang="zh-CN" altLang="en-US" dirty="0" smtClean="0"/>
            <a:t> </a:t>
          </a:r>
          <a:r>
            <a:rPr lang="en-US" altLang="zh-CN" dirty="0" smtClean="0"/>
            <a:t>Frontend</a:t>
          </a:r>
          <a:endParaRPr lang="zh-CN" altLang="en-US" dirty="0"/>
        </a:p>
      </dgm:t>
    </dgm:pt>
    <dgm:pt modelId="{73A61DD7-6CBA-024F-8153-34CFEE3E29A2}" type="parTrans" cxnId="{53AFD8B1-6DE7-E140-AE60-021CFB5591B8}">
      <dgm:prSet/>
      <dgm:spPr/>
      <dgm:t>
        <a:bodyPr/>
        <a:lstStyle/>
        <a:p>
          <a:endParaRPr lang="zh-CN" altLang="en-US"/>
        </a:p>
      </dgm:t>
    </dgm:pt>
    <dgm:pt modelId="{CC39F985-2A7A-B747-84A6-4F434A5DF0BE}" type="sibTrans" cxnId="{53AFD8B1-6DE7-E140-AE60-021CFB5591B8}">
      <dgm:prSet/>
      <dgm:spPr/>
      <dgm:t>
        <a:bodyPr/>
        <a:lstStyle/>
        <a:p>
          <a:endParaRPr lang="zh-CN" altLang="en-US"/>
        </a:p>
      </dgm:t>
    </dgm:pt>
    <dgm:pt modelId="{D4520DAB-3A8F-0249-BA8E-4E07FC9213FB}">
      <dgm:prSet phldrT="[文本]"/>
      <dgm:spPr/>
      <dgm:t>
        <a:bodyPr/>
        <a:lstStyle/>
        <a:p>
          <a:r>
            <a:rPr lang="en-US" altLang="zh-CN" dirty="0" smtClean="0"/>
            <a:t>Interface</a:t>
          </a:r>
          <a:r>
            <a:rPr lang="zh-CN" altLang="en-US" dirty="0" smtClean="0"/>
            <a:t> </a:t>
          </a:r>
          <a:r>
            <a:rPr lang="en-US" altLang="zh-CN" dirty="0" smtClean="0"/>
            <a:t>Backend</a:t>
          </a:r>
          <a:endParaRPr lang="zh-CN" altLang="en-US" dirty="0"/>
        </a:p>
      </dgm:t>
    </dgm:pt>
    <dgm:pt modelId="{392F8DC6-68F1-514E-803F-998B24013658}" type="parTrans" cxnId="{E5B1B1AE-9087-4C40-AD57-3CD41E4D9B9D}">
      <dgm:prSet/>
      <dgm:spPr/>
      <dgm:t>
        <a:bodyPr/>
        <a:lstStyle/>
        <a:p>
          <a:endParaRPr lang="zh-CN" altLang="en-US"/>
        </a:p>
      </dgm:t>
    </dgm:pt>
    <dgm:pt modelId="{D39AA802-4FC5-9643-A5F4-B903FB98EA46}" type="sibTrans" cxnId="{E5B1B1AE-9087-4C40-AD57-3CD41E4D9B9D}">
      <dgm:prSet/>
      <dgm:spPr/>
      <dgm:t>
        <a:bodyPr/>
        <a:lstStyle/>
        <a:p>
          <a:endParaRPr lang="zh-CN" altLang="en-US"/>
        </a:p>
      </dgm:t>
    </dgm:pt>
    <dgm:pt modelId="{0463D96D-636F-F74E-B667-3E4EA51FB161}">
      <dgm:prSet phldrT="[文本]"/>
      <dgm:spPr/>
      <dgm:t>
        <a:bodyPr/>
        <a:lstStyle/>
        <a:p>
          <a:r>
            <a:rPr lang="en-US" altLang="zh-CN" dirty="0" smtClean="0"/>
            <a:t>Data</a:t>
          </a:r>
          <a:r>
            <a:rPr lang="zh-CN" altLang="en-US" dirty="0" smtClean="0"/>
            <a:t> </a:t>
          </a:r>
          <a:r>
            <a:rPr lang="en-US" altLang="zh-CN" dirty="0" smtClean="0"/>
            <a:t>Analysis</a:t>
          </a:r>
          <a:endParaRPr lang="zh-CN" altLang="en-US" dirty="0"/>
        </a:p>
      </dgm:t>
    </dgm:pt>
    <dgm:pt modelId="{3E57AF90-9540-9643-9047-97A1521DA0B9}" type="parTrans" cxnId="{A12AB71B-2759-6F42-8526-83C8ED870C71}">
      <dgm:prSet/>
      <dgm:spPr/>
      <dgm:t>
        <a:bodyPr/>
        <a:lstStyle/>
        <a:p>
          <a:endParaRPr lang="zh-CN" altLang="en-US"/>
        </a:p>
      </dgm:t>
    </dgm:pt>
    <dgm:pt modelId="{03D38558-3A6D-E842-9769-D1B2CF91D40C}" type="sibTrans" cxnId="{A12AB71B-2759-6F42-8526-83C8ED870C71}">
      <dgm:prSet/>
      <dgm:spPr/>
      <dgm:t>
        <a:bodyPr/>
        <a:lstStyle/>
        <a:p>
          <a:endParaRPr lang="zh-CN" altLang="en-US"/>
        </a:p>
      </dgm:t>
    </dgm:pt>
    <dgm:pt modelId="{6DBDB9C4-4A73-2540-995B-4E32A1270E4B}" type="pres">
      <dgm:prSet presAssocID="{1C215095-FE3E-254A-8AA2-7A3BEC8E5C80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0FACEE0-FAEF-EA48-9395-1890DDE484E5}" type="pres">
      <dgm:prSet presAssocID="{CE2A95D1-88E0-5440-ADC7-84BBE8752622}" presName="root1" presStyleCnt="0"/>
      <dgm:spPr/>
    </dgm:pt>
    <dgm:pt modelId="{C4CBD9C8-E1F4-104A-9428-058543F612E8}" type="pres">
      <dgm:prSet presAssocID="{CE2A95D1-88E0-5440-ADC7-84BBE8752622}" presName="LevelOneTextNode" presStyleLbl="node0" presStyleIdx="0" presStyleCnt="1" custScaleX="2498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A386BE-DFB6-AB40-8000-CE3CA8B465F3}" type="pres">
      <dgm:prSet presAssocID="{CE2A95D1-88E0-5440-ADC7-84BBE8752622}" presName="level2hierChild" presStyleCnt="0"/>
      <dgm:spPr/>
    </dgm:pt>
    <dgm:pt modelId="{75174119-F2DC-3647-B55E-620D30517CD1}" type="pres">
      <dgm:prSet presAssocID="{73A61DD7-6CBA-024F-8153-34CFEE3E29A2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1CD8B3AE-805F-9F46-B0ED-9912B52929A8}" type="pres">
      <dgm:prSet presAssocID="{73A61DD7-6CBA-024F-8153-34CFEE3E29A2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90D89131-A8C7-B749-98E0-A69845892BB2}" type="pres">
      <dgm:prSet presAssocID="{7A7A0B32-37E1-0C4F-81E2-86836A22D501}" presName="root2" presStyleCnt="0"/>
      <dgm:spPr/>
    </dgm:pt>
    <dgm:pt modelId="{282EAA39-0A33-3949-86BD-C86DB68B4CDE}" type="pres">
      <dgm:prSet presAssocID="{7A7A0B32-37E1-0C4F-81E2-86836A22D501}" presName="LevelTwoTextNode" presStyleLbl="node2" presStyleIdx="0" presStyleCnt="1" custScaleX="188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A6EDB6-5783-574B-A4B7-794CCA431FE3}" type="pres">
      <dgm:prSet presAssocID="{7A7A0B32-37E1-0C4F-81E2-86836A22D501}" presName="level3hierChild" presStyleCnt="0"/>
      <dgm:spPr/>
    </dgm:pt>
    <dgm:pt modelId="{9BBC5378-905E-FD4B-9C91-7465BE52DDB2}" type="pres">
      <dgm:prSet presAssocID="{392F8DC6-68F1-514E-803F-998B24013658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A81896E0-271D-994B-8F31-A3A7A4751017}" type="pres">
      <dgm:prSet presAssocID="{392F8DC6-68F1-514E-803F-998B24013658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0EB59B0-D2DD-0943-B190-3EC5B1CA10E6}" type="pres">
      <dgm:prSet presAssocID="{D4520DAB-3A8F-0249-BA8E-4E07FC9213FB}" presName="root2" presStyleCnt="0"/>
      <dgm:spPr/>
    </dgm:pt>
    <dgm:pt modelId="{3C2EA5C6-0046-B74E-9E3D-4A6B77092980}" type="pres">
      <dgm:prSet presAssocID="{D4520DAB-3A8F-0249-BA8E-4E07FC9213FB}" presName="LevelTwoTextNode" presStyleLbl="node3" presStyleIdx="0" presStyleCnt="2" custScaleX="1810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C05C23-81F4-5543-9440-A07C1762CE43}" type="pres">
      <dgm:prSet presAssocID="{D4520DAB-3A8F-0249-BA8E-4E07FC9213FB}" presName="level3hierChild" presStyleCnt="0"/>
      <dgm:spPr/>
    </dgm:pt>
    <dgm:pt modelId="{8DD9B60C-4FF9-704E-85EF-5C180121F36A}" type="pres">
      <dgm:prSet presAssocID="{3E57AF90-9540-9643-9047-97A1521DA0B9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61A42891-F71B-2047-A855-DD9829C98870}" type="pres">
      <dgm:prSet presAssocID="{3E57AF90-9540-9643-9047-97A1521DA0B9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D717CEFA-E394-8741-B617-B97C619182E9}" type="pres">
      <dgm:prSet presAssocID="{0463D96D-636F-F74E-B667-3E4EA51FB161}" presName="root2" presStyleCnt="0"/>
      <dgm:spPr/>
    </dgm:pt>
    <dgm:pt modelId="{19C70B19-806B-E14E-AB48-E7C08F2122A7}" type="pres">
      <dgm:prSet presAssocID="{0463D96D-636F-F74E-B667-3E4EA51FB161}" presName="LevelTwoTextNode" presStyleLbl="node3" presStyleIdx="1" presStyleCnt="2" custScaleX="1810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87768-2543-4B48-A465-BE621C4807FB}" type="pres">
      <dgm:prSet presAssocID="{0463D96D-636F-F74E-B667-3E4EA51FB161}" presName="level3hierChild" presStyleCnt="0"/>
      <dgm:spPr/>
    </dgm:pt>
  </dgm:ptLst>
  <dgm:cxnLst>
    <dgm:cxn modelId="{A12AB71B-2759-6F42-8526-83C8ED870C71}" srcId="{7A7A0B32-37E1-0C4F-81E2-86836A22D501}" destId="{0463D96D-636F-F74E-B667-3E4EA51FB161}" srcOrd="1" destOrd="0" parTransId="{3E57AF90-9540-9643-9047-97A1521DA0B9}" sibTransId="{03D38558-3A6D-E842-9769-D1B2CF91D40C}"/>
    <dgm:cxn modelId="{38A4BE30-4A23-7946-989C-83CE82F0685E}" type="presOf" srcId="{CE2A95D1-88E0-5440-ADC7-84BBE8752622}" destId="{C4CBD9C8-E1F4-104A-9428-058543F612E8}" srcOrd="0" destOrd="0" presId="urn:microsoft.com/office/officeart/2005/8/layout/hierarchy2"/>
    <dgm:cxn modelId="{30FB4B8A-C0A2-CB4F-91C3-5230C7B08946}" type="presOf" srcId="{392F8DC6-68F1-514E-803F-998B24013658}" destId="{9BBC5378-905E-FD4B-9C91-7465BE52DDB2}" srcOrd="0" destOrd="0" presId="urn:microsoft.com/office/officeart/2005/8/layout/hierarchy2"/>
    <dgm:cxn modelId="{49AE7F48-3B15-1E43-A847-079D0BFC9138}" type="presOf" srcId="{3E57AF90-9540-9643-9047-97A1521DA0B9}" destId="{61A42891-F71B-2047-A855-DD9829C98870}" srcOrd="1" destOrd="0" presId="urn:microsoft.com/office/officeart/2005/8/layout/hierarchy2"/>
    <dgm:cxn modelId="{6DEB95CD-F43D-CC4F-B019-75B6460C067B}" type="presOf" srcId="{73A61DD7-6CBA-024F-8153-34CFEE3E29A2}" destId="{1CD8B3AE-805F-9F46-B0ED-9912B52929A8}" srcOrd="1" destOrd="0" presId="urn:microsoft.com/office/officeart/2005/8/layout/hierarchy2"/>
    <dgm:cxn modelId="{AA7F8C77-86EF-5148-A10F-0225420D8B4C}" type="presOf" srcId="{392F8DC6-68F1-514E-803F-998B24013658}" destId="{A81896E0-271D-994B-8F31-A3A7A4751017}" srcOrd="1" destOrd="0" presId="urn:microsoft.com/office/officeart/2005/8/layout/hierarchy2"/>
    <dgm:cxn modelId="{DFA46D52-47EE-B149-A6A5-09EA0EAA61B3}" type="presOf" srcId="{73A61DD7-6CBA-024F-8153-34CFEE3E29A2}" destId="{75174119-F2DC-3647-B55E-620D30517CD1}" srcOrd="0" destOrd="0" presId="urn:microsoft.com/office/officeart/2005/8/layout/hierarchy2"/>
    <dgm:cxn modelId="{E5B1B1AE-9087-4C40-AD57-3CD41E4D9B9D}" srcId="{7A7A0B32-37E1-0C4F-81E2-86836A22D501}" destId="{D4520DAB-3A8F-0249-BA8E-4E07FC9213FB}" srcOrd="0" destOrd="0" parTransId="{392F8DC6-68F1-514E-803F-998B24013658}" sibTransId="{D39AA802-4FC5-9643-A5F4-B903FB98EA46}"/>
    <dgm:cxn modelId="{D3CA4E22-19A3-034F-B9CC-C9CA8D8EDD62}" type="presOf" srcId="{0463D96D-636F-F74E-B667-3E4EA51FB161}" destId="{19C70B19-806B-E14E-AB48-E7C08F2122A7}" srcOrd="0" destOrd="0" presId="urn:microsoft.com/office/officeart/2005/8/layout/hierarchy2"/>
    <dgm:cxn modelId="{579CCF84-4AA6-2544-A0F2-665AB2535C5C}" type="presOf" srcId="{1C215095-FE3E-254A-8AA2-7A3BEC8E5C80}" destId="{6DBDB9C4-4A73-2540-995B-4E32A1270E4B}" srcOrd="0" destOrd="0" presId="urn:microsoft.com/office/officeart/2005/8/layout/hierarchy2"/>
    <dgm:cxn modelId="{1533EC00-7610-A346-905F-506D9A56B957}" type="presOf" srcId="{7A7A0B32-37E1-0C4F-81E2-86836A22D501}" destId="{282EAA39-0A33-3949-86BD-C86DB68B4CDE}" srcOrd="0" destOrd="0" presId="urn:microsoft.com/office/officeart/2005/8/layout/hierarchy2"/>
    <dgm:cxn modelId="{CB86E92B-144A-8647-9162-8148C67169CB}" type="presOf" srcId="{D4520DAB-3A8F-0249-BA8E-4E07FC9213FB}" destId="{3C2EA5C6-0046-B74E-9E3D-4A6B77092980}" srcOrd="0" destOrd="0" presId="urn:microsoft.com/office/officeart/2005/8/layout/hierarchy2"/>
    <dgm:cxn modelId="{53AFD8B1-6DE7-E140-AE60-021CFB5591B8}" srcId="{CE2A95D1-88E0-5440-ADC7-84BBE8752622}" destId="{7A7A0B32-37E1-0C4F-81E2-86836A22D501}" srcOrd="0" destOrd="0" parTransId="{73A61DD7-6CBA-024F-8153-34CFEE3E29A2}" sibTransId="{CC39F985-2A7A-B747-84A6-4F434A5DF0BE}"/>
    <dgm:cxn modelId="{E9CFC8B9-9082-D34F-9E7C-781904D7B46C}" srcId="{1C215095-FE3E-254A-8AA2-7A3BEC8E5C80}" destId="{CE2A95D1-88E0-5440-ADC7-84BBE8752622}" srcOrd="0" destOrd="0" parTransId="{DC1A0B9C-1958-0C42-9ABD-6C4DB3AF2500}" sibTransId="{3D371A20-070D-7A40-B6B4-01CD69E68078}"/>
    <dgm:cxn modelId="{C9854157-29B5-3248-8B78-15DB089C033A}" type="presOf" srcId="{3E57AF90-9540-9643-9047-97A1521DA0B9}" destId="{8DD9B60C-4FF9-704E-85EF-5C180121F36A}" srcOrd="0" destOrd="0" presId="urn:microsoft.com/office/officeart/2005/8/layout/hierarchy2"/>
    <dgm:cxn modelId="{375D4E6F-43EA-EA4C-8560-49898042F374}" type="presParOf" srcId="{6DBDB9C4-4A73-2540-995B-4E32A1270E4B}" destId="{B0FACEE0-FAEF-EA48-9395-1890DDE484E5}" srcOrd="0" destOrd="0" presId="urn:microsoft.com/office/officeart/2005/8/layout/hierarchy2"/>
    <dgm:cxn modelId="{DAF7F882-D315-2D4C-AB73-8801DE8F33FB}" type="presParOf" srcId="{B0FACEE0-FAEF-EA48-9395-1890DDE484E5}" destId="{C4CBD9C8-E1F4-104A-9428-058543F612E8}" srcOrd="0" destOrd="0" presId="urn:microsoft.com/office/officeart/2005/8/layout/hierarchy2"/>
    <dgm:cxn modelId="{70AF9DA9-2715-8A4B-A2C9-3A9D801DF074}" type="presParOf" srcId="{B0FACEE0-FAEF-EA48-9395-1890DDE484E5}" destId="{14A386BE-DFB6-AB40-8000-CE3CA8B465F3}" srcOrd="1" destOrd="0" presId="urn:microsoft.com/office/officeart/2005/8/layout/hierarchy2"/>
    <dgm:cxn modelId="{C655D67C-C167-374A-8862-473F154C9E8D}" type="presParOf" srcId="{14A386BE-DFB6-AB40-8000-CE3CA8B465F3}" destId="{75174119-F2DC-3647-B55E-620D30517CD1}" srcOrd="0" destOrd="0" presId="urn:microsoft.com/office/officeart/2005/8/layout/hierarchy2"/>
    <dgm:cxn modelId="{0270B766-30C8-C047-A619-0B6698C01910}" type="presParOf" srcId="{75174119-F2DC-3647-B55E-620D30517CD1}" destId="{1CD8B3AE-805F-9F46-B0ED-9912B52929A8}" srcOrd="0" destOrd="0" presId="urn:microsoft.com/office/officeart/2005/8/layout/hierarchy2"/>
    <dgm:cxn modelId="{85DFB02A-C6F9-7B41-B818-62DBDEA3F944}" type="presParOf" srcId="{14A386BE-DFB6-AB40-8000-CE3CA8B465F3}" destId="{90D89131-A8C7-B749-98E0-A69845892BB2}" srcOrd="1" destOrd="0" presId="urn:microsoft.com/office/officeart/2005/8/layout/hierarchy2"/>
    <dgm:cxn modelId="{5F0C4C7E-516F-CF41-A4D8-D8202254768E}" type="presParOf" srcId="{90D89131-A8C7-B749-98E0-A69845892BB2}" destId="{282EAA39-0A33-3949-86BD-C86DB68B4CDE}" srcOrd="0" destOrd="0" presId="urn:microsoft.com/office/officeart/2005/8/layout/hierarchy2"/>
    <dgm:cxn modelId="{6881C6E7-EA91-4242-B91B-2973467079FB}" type="presParOf" srcId="{90D89131-A8C7-B749-98E0-A69845892BB2}" destId="{5BA6EDB6-5783-574B-A4B7-794CCA431FE3}" srcOrd="1" destOrd="0" presId="urn:microsoft.com/office/officeart/2005/8/layout/hierarchy2"/>
    <dgm:cxn modelId="{0A0EC6AB-DF36-9F4E-9199-CCF13962C0BA}" type="presParOf" srcId="{5BA6EDB6-5783-574B-A4B7-794CCA431FE3}" destId="{9BBC5378-905E-FD4B-9C91-7465BE52DDB2}" srcOrd="0" destOrd="0" presId="urn:microsoft.com/office/officeart/2005/8/layout/hierarchy2"/>
    <dgm:cxn modelId="{6327D3BD-2E72-6646-AD97-F7E474F0B6AD}" type="presParOf" srcId="{9BBC5378-905E-FD4B-9C91-7465BE52DDB2}" destId="{A81896E0-271D-994B-8F31-A3A7A4751017}" srcOrd="0" destOrd="0" presId="urn:microsoft.com/office/officeart/2005/8/layout/hierarchy2"/>
    <dgm:cxn modelId="{2219C610-2CB7-A34A-B549-026667944B2E}" type="presParOf" srcId="{5BA6EDB6-5783-574B-A4B7-794CCA431FE3}" destId="{50EB59B0-D2DD-0943-B190-3EC5B1CA10E6}" srcOrd="1" destOrd="0" presId="urn:microsoft.com/office/officeart/2005/8/layout/hierarchy2"/>
    <dgm:cxn modelId="{D5244ABF-F24F-9A47-A7C1-A21495B597DD}" type="presParOf" srcId="{50EB59B0-D2DD-0943-B190-3EC5B1CA10E6}" destId="{3C2EA5C6-0046-B74E-9E3D-4A6B77092980}" srcOrd="0" destOrd="0" presId="urn:microsoft.com/office/officeart/2005/8/layout/hierarchy2"/>
    <dgm:cxn modelId="{029E0D88-1671-054A-BCA0-BE5C795CE382}" type="presParOf" srcId="{50EB59B0-D2DD-0943-B190-3EC5B1CA10E6}" destId="{94C05C23-81F4-5543-9440-A07C1762CE43}" srcOrd="1" destOrd="0" presId="urn:microsoft.com/office/officeart/2005/8/layout/hierarchy2"/>
    <dgm:cxn modelId="{BCCF452F-595A-0F4D-B08B-AD732FD289E6}" type="presParOf" srcId="{5BA6EDB6-5783-574B-A4B7-794CCA431FE3}" destId="{8DD9B60C-4FF9-704E-85EF-5C180121F36A}" srcOrd="2" destOrd="0" presId="urn:microsoft.com/office/officeart/2005/8/layout/hierarchy2"/>
    <dgm:cxn modelId="{5A6AADF4-E0FF-0D4E-BC1F-4074056BDF90}" type="presParOf" srcId="{8DD9B60C-4FF9-704E-85EF-5C180121F36A}" destId="{61A42891-F71B-2047-A855-DD9829C98870}" srcOrd="0" destOrd="0" presId="urn:microsoft.com/office/officeart/2005/8/layout/hierarchy2"/>
    <dgm:cxn modelId="{C6DCD84B-4B47-7F46-863D-95B32D3592E7}" type="presParOf" srcId="{5BA6EDB6-5783-574B-A4B7-794CCA431FE3}" destId="{D717CEFA-E394-8741-B617-B97C619182E9}" srcOrd="3" destOrd="0" presId="urn:microsoft.com/office/officeart/2005/8/layout/hierarchy2"/>
    <dgm:cxn modelId="{13ED09F3-0275-A54C-A2D0-1E6CC1214FF2}" type="presParOf" srcId="{D717CEFA-E394-8741-B617-B97C619182E9}" destId="{19C70B19-806B-E14E-AB48-E7C08F2122A7}" srcOrd="0" destOrd="0" presId="urn:microsoft.com/office/officeart/2005/8/layout/hierarchy2"/>
    <dgm:cxn modelId="{3C31E03B-BA3F-2B42-8DD1-73577CB871C4}" type="presParOf" srcId="{D717CEFA-E394-8741-B617-B97C619182E9}" destId="{ACE87768-2543-4B48-A465-BE621C4807FB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BD9C8-E1F4-104A-9428-058543F612E8}">
      <dsp:nvSpPr>
        <dsp:cNvPr id="0" name=""/>
        <dsp:cNvSpPr/>
      </dsp:nvSpPr>
      <dsp:spPr>
        <a:xfrm>
          <a:off x="2766" y="523902"/>
          <a:ext cx="1993141" cy="48279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/>
            <a:t>EV</a:t>
          </a:r>
          <a:r>
            <a:rPr lang="zh-CN" altLang="en-US" sz="800" kern="1200" dirty="0" smtClean="0"/>
            <a:t> </a:t>
          </a:r>
          <a:r>
            <a:rPr lang="en-US" altLang="zh-CN" sz="800" kern="1200" dirty="0" smtClean="0"/>
            <a:t>Information</a:t>
          </a:r>
          <a:endParaRPr lang="zh-CN" altLang="en-US" sz="800" kern="1200" dirty="0"/>
        </a:p>
      </dsp:txBody>
      <dsp:txXfrm>
        <a:off x="16907" y="538043"/>
        <a:ext cx="1964859" cy="454515"/>
      </dsp:txXfrm>
    </dsp:sp>
    <dsp:sp modelId="{75174119-F2DC-3647-B55E-620D30517CD1}">
      <dsp:nvSpPr>
        <dsp:cNvPr id="0" name=""/>
        <dsp:cNvSpPr/>
      </dsp:nvSpPr>
      <dsp:spPr>
        <a:xfrm>
          <a:off x="1995908" y="736912"/>
          <a:ext cx="386237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386237" y="2838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179371" y="755645"/>
        <a:ext cx="19311" cy="19311"/>
      </dsp:txXfrm>
    </dsp:sp>
    <dsp:sp modelId="{282EAA39-0A33-3949-86BD-C86DB68B4CDE}">
      <dsp:nvSpPr>
        <dsp:cNvPr id="0" name=""/>
        <dsp:cNvSpPr/>
      </dsp:nvSpPr>
      <dsp:spPr>
        <a:xfrm>
          <a:off x="2382146" y="245989"/>
          <a:ext cx="1824056" cy="103862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/>
            <a:t>Interface</a:t>
          </a:r>
          <a:r>
            <a:rPr lang="zh-CN" altLang="en-US" sz="800" kern="1200" dirty="0" smtClean="0"/>
            <a:t> </a:t>
          </a:r>
          <a:r>
            <a:rPr lang="en-US" altLang="zh-CN" sz="800" kern="1200" dirty="0" smtClean="0"/>
            <a:t>Front-end</a:t>
          </a:r>
          <a:endParaRPr lang="zh-CN" altLang="en-US" sz="800" kern="1200" dirty="0" smtClean="0"/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err="1" smtClean="0">
              <a:solidFill>
                <a:srgbClr val="FF0000"/>
              </a:solidFill>
            </a:rPr>
            <a:t>Django</a:t>
          </a:r>
          <a:endParaRPr lang="zh-CN" altLang="en-US" sz="800" kern="1200" dirty="0" smtClean="0">
            <a:solidFill>
              <a:srgbClr val="FF0000"/>
            </a:solidFill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>
              <a:solidFill>
                <a:srgbClr val="FF0000"/>
              </a:solidFill>
            </a:rPr>
            <a:t>HTML</a:t>
          </a:r>
          <a:endParaRPr lang="zh-CN" altLang="en-US" sz="800" kern="1200" dirty="0">
            <a:solidFill>
              <a:srgbClr val="FF0000"/>
            </a:solidFill>
          </a:endParaRPr>
        </a:p>
      </dsp:txBody>
      <dsp:txXfrm>
        <a:off x="2412566" y="276409"/>
        <a:ext cx="1763216" cy="977782"/>
      </dsp:txXfrm>
    </dsp:sp>
    <dsp:sp modelId="{9BBC5378-905E-FD4B-9C91-7465BE52DDB2}">
      <dsp:nvSpPr>
        <dsp:cNvPr id="0" name=""/>
        <dsp:cNvSpPr/>
      </dsp:nvSpPr>
      <dsp:spPr>
        <a:xfrm rot="18730967">
          <a:off x="4111727" y="523803"/>
          <a:ext cx="575188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575188" y="283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84941" y="537812"/>
        <a:ext cx="28759" cy="28759"/>
      </dsp:txXfrm>
    </dsp:sp>
    <dsp:sp modelId="{3C2EA5C6-0046-B74E-9E3D-4A6B77092980}">
      <dsp:nvSpPr>
        <dsp:cNvPr id="0" name=""/>
        <dsp:cNvSpPr/>
      </dsp:nvSpPr>
      <dsp:spPr>
        <a:xfrm>
          <a:off x="4592440" y="48252"/>
          <a:ext cx="1876295" cy="5816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/>
            <a:t>Interface</a:t>
          </a:r>
          <a:r>
            <a:rPr lang="zh-CN" altLang="en-US" sz="800" kern="1200" dirty="0" smtClean="0"/>
            <a:t> </a:t>
          </a:r>
          <a:r>
            <a:rPr lang="en-US" altLang="zh-CN" sz="800" kern="1200" dirty="0" smtClean="0"/>
            <a:t>Back-end</a:t>
          </a:r>
          <a:endParaRPr lang="zh-CN" altLang="en-US" sz="800" kern="1200" dirty="0" smtClean="0"/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err="1" smtClean="0">
              <a:solidFill>
                <a:srgbClr val="FF0000"/>
              </a:solidFill>
            </a:rPr>
            <a:t>MongoDB</a:t>
          </a:r>
          <a:endParaRPr lang="zh-CN" altLang="en-US" sz="800" kern="1200" dirty="0" smtClean="0">
            <a:solidFill>
              <a:srgbClr val="FF0000"/>
            </a:solidFill>
          </a:endParaRP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err="1" smtClean="0">
              <a:solidFill>
                <a:srgbClr val="FF0000"/>
              </a:solidFill>
            </a:rPr>
            <a:t>mLab</a:t>
          </a:r>
          <a:endParaRPr lang="zh-CN" altLang="en-US" sz="800" kern="1200" dirty="0">
            <a:solidFill>
              <a:srgbClr val="FF0000"/>
            </a:solidFill>
          </a:endParaRPr>
        </a:p>
      </dsp:txBody>
      <dsp:txXfrm>
        <a:off x="4609476" y="65288"/>
        <a:ext cx="1842223" cy="547587"/>
      </dsp:txXfrm>
    </dsp:sp>
    <dsp:sp modelId="{8DD9B60C-4FF9-704E-85EF-5C180121F36A}">
      <dsp:nvSpPr>
        <dsp:cNvPr id="0" name=""/>
        <dsp:cNvSpPr/>
      </dsp:nvSpPr>
      <dsp:spPr>
        <a:xfrm rot="2415338">
          <a:off x="4146272" y="900432"/>
          <a:ext cx="506097" cy="56777"/>
        </a:xfrm>
        <a:custGeom>
          <a:avLst/>
          <a:gdLst/>
          <a:ahLst/>
          <a:cxnLst/>
          <a:rect l="0" t="0" r="0" b="0"/>
          <a:pathLst>
            <a:path>
              <a:moveTo>
                <a:pt x="0" y="28388"/>
              </a:moveTo>
              <a:lnTo>
                <a:pt x="506097" y="2838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386669" y="916168"/>
        <a:ext cx="25304" cy="25304"/>
      </dsp:txXfrm>
    </dsp:sp>
    <dsp:sp modelId="{19C70B19-806B-E14E-AB48-E7C08F2122A7}">
      <dsp:nvSpPr>
        <dsp:cNvPr id="0" name=""/>
        <dsp:cNvSpPr/>
      </dsp:nvSpPr>
      <dsp:spPr>
        <a:xfrm>
          <a:off x="4592440" y="702332"/>
          <a:ext cx="1747793" cy="78001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080" tIns="5080" rIns="508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/>
            <a:t>Data</a:t>
          </a:r>
          <a:r>
            <a:rPr lang="zh-CN" altLang="en-US" sz="800" kern="1200" dirty="0" smtClean="0"/>
            <a:t> </a:t>
          </a:r>
          <a:r>
            <a:rPr lang="en-US" altLang="zh-CN" sz="800" kern="1200" dirty="0" smtClean="0"/>
            <a:t>Analysis</a:t>
          </a:r>
          <a:endParaRPr lang="zh-CN" altLang="en-US" sz="800" kern="1200" dirty="0" smtClean="0"/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dirty="0" smtClean="0">
              <a:solidFill>
                <a:srgbClr val="FF0000"/>
              </a:solidFill>
            </a:rPr>
            <a:t>Non-linear</a:t>
          </a:r>
          <a:r>
            <a:rPr lang="zh-CN" altLang="en-US" sz="800" kern="1200" baseline="0" dirty="0" smtClean="0">
              <a:solidFill>
                <a:srgbClr val="FF0000"/>
              </a:solidFill>
            </a:rPr>
            <a:t> </a:t>
          </a:r>
          <a:r>
            <a:rPr lang="en-US" altLang="zh-CN" sz="800" kern="1200" baseline="0" dirty="0" smtClean="0">
              <a:solidFill>
                <a:srgbClr val="FF0000"/>
              </a:solidFill>
            </a:rPr>
            <a:t>regression</a:t>
          </a:r>
          <a:r>
            <a:rPr lang="zh-CN" altLang="en-US" sz="800" kern="1200" baseline="0" dirty="0" smtClean="0">
              <a:solidFill>
                <a:srgbClr val="FF0000"/>
              </a:solidFill>
            </a:rPr>
            <a:t> </a:t>
          </a:r>
        </a:p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800" kern="1200" baseline="0" dirty="0" smtClean="0">
              <a:solidFill>
                <a:srgbClr val="FF0000"/>
              </a:solidFill>
            </a:rPr>
            <a:t>based</a:t>
          </a:r>
          <a:r>
            <a:rPr lang="zh-CN" altLang="en-US" sz="800" kern="1200" baseline="0" dirty="0" smtClean="0">
              <a:solidFill>
                <a:srgbClr val="FF0000"/>
              </a:solidFill>
            </a:rPr>
            <a:t> </a:t>
          </a:r>
          <a:r>
            <a:rPr lang="en-US" altLang="zh-CN" sz="800" kern="1200" baseline="0" dirty="0" smtClean="0">
              <a:solidFill>
                <a:srgbClr val="FF0000"/>
              </a:solidFill>
            </a:rPr>
            <a:t>on</a:t>
          </a:r>
          <a:r>
            <a:rPr lang="zh-CN" altLang="en-US" sz="800" kern="1200" baseline="0" dirty="0" smtClean="0">
              <a:solidFill>
                <a:srgbClr val="FF0000"/>
              </a:solidFill>
            </a:rPr>
            <a:t> </a:t>
          </a:r>
          <a:r>
            <a:rPr lang="en-US" altLang="zh-CN" sz="800" kern="1200" baseline="0" dirty="0" smtClean="0">
              <a:solidFill>
                <a:srgbClr val="FF0000"/>
              </a:solidFill>
            </a:rPr>
            <a:t>decision</a:t>
          </a:r>
          <a:r>
            <a:rPr lang="zh-CN" altLang="en-US" sz="800" kern="1200" baseline="0" dirty="0" smtClean="0">
              <a:solidFill>
                <a:srgbClr val="FF0000"/>
              </a:solidFill>
            </a:rPr>
            <a:t> </a:t>
          </a:r>
          <a:r>
            <a:rPr lang="en-US" altLang="zh-CN" sz="800" kern="1200" baseline="0" dirty="0" smtClean="0">
              <a:solidFill>
                <a:srgbClr val="FF0000"/>
              </a:solidFill>
            </a:rPr>
            <a:t>tree</a:t>
          </a:r>
          <a:endParaRPr lang="zh-CN" altLang="en-US" sz="800" kern="1200" dirty="0">
            <a:solidFill>
              <a:srgbClr val="FF0000"/>
            </a:solidFill>
          </a:endParaRPr>
        </a:p>
      </dsp:txBody>
      <dsp:txXfrm>
        <a:off x="4615286" y="725178"/>
        <a:ext cx="1702101" cy="7343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BD9C8-E1F4-104A-9428-058543F612E8}">
      <dsp:nvSpPr>
        <dsp:cNvPr id="0" name=""/>
        <dsp:cNvSpPr/>
      </dsp:nvSpPr>
      <dsp:spPr>
        <a:xfrm>
          <a:off x="677707" y="231421"/>
          <a:ext cx="2008759" cy="4020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EV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Information</a:t>
          </a:r>
          <a:endParaRPr lang="zh-CN" altLang="en-US" sz="1200" kern="1200" dirty="0"/>
        </a:p>
      </dsp:txBody>
      <dsp:txXfrm>
        <a:off x="689482" y="243196"/>
        <a:ext cx="1985209" cy="378481"/>
      </dsp:txXfrm>
    </dsp:sp>
    <dsp:sp modelId="{75174119-F2DC-3647-B55E-620D30517CD1}">
      <dsp:nvSpPr>
        <dsp:cNvPr id="0" name=""/>
        <dsp:cNvSpPr/>
      </dsp:nvSpPr>
      <dsp:spPr>
        <a:xfrm>
          <a:off x="2686467" y="390601"/>
          <a:ext cx="321625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321625" y="4183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2839239" y="424396"/>
        <a:ext cx="16081" cy="16081"/>
      </dsp:txXfrm>
    </dsp:sp>
    <dsp:sp modelId="{282EAA39-0A33-3949-86BD-C86DB68B4CDE}">
      <dsp:nvSpPr>
        <dsp:cNvPr id="0" name=""/>
        <dsp:cNvSpPr/>
      </dsp:nvSpPr>
      <dsp:spPr>
        <a:xfrm>
          <a:off x="3008092" y="231421"/>
          <a:ext cx="1518916" cy="4020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Interface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Frontend</a:t>
          </a:r>
          <a:endParaRPr lang="zh-CN" altLang="en-US" sz="1200" kern="1200" dirty="0"/>
        </a:p>
      </dsp:txBody>
      <dsp:txXfrm>
        <a:off x="3019867" y="243196"/>
        <a:ext cx="1495366" cy="378481"/>
      </dsp:txXfrm>
    </dsp:sp>
    <dsp:sp modelId="{9BBC5378-905E-FD4B-9C91-7465BE52DDB2}">
      <dsp:nvSpPr>
        <dsp:cNvPr id="0" name=""/>
        <dsp:cNvSpPr/>
      </dsp:nvSpPr>
      <dsp:spPr>
        <a:xfrm rot="19457599">
          <a:off x="4489780" y="275017"/>
          <a:ext cx="39608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396082" y="418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77919" y="306951"/>
        <a:ext cx="19804" cy="19804"/>
      </dsp:txXfrm>
    </dsp:sp>
    <dsp:sp modelId="{3C2EA5C6-0046-B74E-9E3D-4A6B77092980}">
      <dsp:nvSpPr>
        <dsp:cNvPr id="0" name=""/>
        <dsp:cNvSpPr/>
      </dsp:nvSpPr>
      <dsp:spPr>
        <a:xfrm>
          <a:off x="4848634" y="253"/>
          <a:ext cx="1455411" cy="4020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Interface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Backend</a:t>
          </a:r>
          <a:endParaRPr lang="zh-CN" altLang="en-US" sz="1200" kern="1200" dirty="0"/>
        </a:p>
      </dsp:txBody>
      <dsp:txXfrm>
        <a:off x="4860409" y="12028"/>
        <a:ext cx="1431861" cy="378481"/>
      </dsp:txXfrm>
    </dsp:sp>
    <dsp:sp modelId="{8DD9B60C-4FF9-704E-85EF-5C180121F36A}">
      <dsp:nvSpPr>
        <dsp:cNvPr id="0" name=""/>
        <dsp:cNvSpPr/>
      </dsp:nvSpPr>
      <dsp:spPr>
        <a:xfrm rot="2142401">
          <a:off x="4489780" y="506185"/>
          <a:ext cx="396082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396082" y="4183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4677919" y="538119"/>
        <a:ext cx="19804" cy="19804"/>
      </dsp:txXfrm>
    </dsp:sp>
    <dsp:sp modelId="{19C70B19-806B-E14E-AB48-E7C08F2122A7}">
      <dsp:nvSpPr>
        <dsp:cNvPr id="0" name=""/>
        <dsp:cNvSpPr/>
      </dsp:nvSpPr>
      <dsp:spPr>
        <a:xfrm>
          <a:off x="4848634" y="462589"/>
          <a:ext cx="1455411" cy="40203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200" kern="1200" dirty="0" smtClean="0"/>
            <a:t>Data</a:t>
          </a:r>
          <a:r>
            <a:rPr lang="zh-CN" altLang="en-US" sz="1200" kern="1200" dirty="0" smtClean="0"/>
            <a:t> </a:t>
          </a:r>
          <a:r>
            <a:rPr lang="en-US" altLang="zh-CN" sz="1200" kern="1200" dirty="0" smtClean="0"/>
            <a:t>Analysis</a:t>
          </a:r>
          <a:endParaRPr lang="zh-CN" altLang="en-US" sz="1200" kern="1200" dirty="0"/>
        </a:p>
      </dsp:txBody>
      <dsp:txXfrm>
        <a:off x="4860409" y="474364"/>
        <a:ext cx="1431861" cy="3784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01764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169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66205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635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555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5756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25000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4177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140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27861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2326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7D968-D344-B641-8EF9-5886A8B974F8}" type="datetimeFigureOut">
              <a:rPr kumimoji="1" lang="zh-CN" altLang="en-US" smtClean="0"/>
              <a:t>16/3/10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0609C-4D69-CA4D-B16D-DE279E7E9B4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762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xu@caltech.edu" TargetMode="External"/><Relationship Id="rId3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github.com/lx9t01/EVChargesite" TargetMode="External"/><Relationship Id="rId7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diagramColors" Target="../diagrams/colors1.xml"/><Relationship Id="rId12" Type="http://schemas.microsoft.com/office/2007/relationships/diagramDrawing" Target="../diagrams/drawing1.xml"/><Relationship Id="rId13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5" Type="http://schemas.openxmlformats.org/officeDocument/2006/relationships/image" Target="../media/image9.tiff"/><Relationship Id="rId6" Type="http://schemas.openxmlformats.org/officeDocument/2006/relationships/image" Target="../media/image10.tiff"/><Relationship Id="rId7" Type="http://schemas.openxmlformats.org/officeDocument/2006/relationships/image" Target="../media/image11.tiff"/><Relationship Id="rId8" Type="http://schemas.openxmlformats.org/officeDocument/2006/relationships/diagramData" Target="../diagrams/data1.xml"/><Relationship Id="rId9" Type="http://schemas.openxmlformats.org/officeDocument/2006/relationships/diagramLayout" Target="../diagrams/layout1.xml"/><Relationship Id="rId10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image" Target="../media/image12.tiff"/><Relationship Id="rId8" Type="http://schemas.openxmlformats.org/officeDocument/2006/relationships/image" Target="../media/image13.png"/><Relationship Id="rId9" Type="http://schemas.openxmlformats.org/officeDocument/2006/relationships/image" Target="../media/image14.png"/><Relationship Id="rId10" Type="http://schemas.openxmlformats.org/officeDocument/2006/relationships/image" Target="../media/image15.png"/><Relationship Id="rId11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localhost:8000/EVCharge" TargetMode="External"/><Relationship Id="rId3" Type="http://schemas.openxmlformats.org/officeDocument/2006/relationships/image" Target="../media/image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jangoproject.com/" TargetMode="External"/><Relationship Id="rId4" Type="http://schemas.openxmlformats.org/officeDocument/2006/relationships/hyperlink" Target="https://docs.mongodb.org/manual/?_ga=1.157630266.1838534861.1456294363" TargetMode="External"/><Relationship Id="rId5" Type="http://schemas.openxmlformats.org/officeDocument/2006/relationships/hyperlink" Target="http://docs.mlab.com/" TargetMode="External"/><Relationship Id="rId6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x9t01/EVChargesi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Interface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br>
              <a:rPr kumimoji="1" lang="zh-CN" altLang="en-US" dirty="0" smtClean="0"/>
            </a:br>
            <a:r>
              <a:rPr kumimoji="1" lang="en-US" altLang="zh-CN" dirty="0" smtClean="0"/>
              <a:t>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15812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NoSQL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O</a:t>
            </a:r>
            <a:r>
              <a:rPr kumimoji="1" lang="en-US" altLang="zh-CN" dirty="0" smtClean="0"/>
              <a:t>nline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DB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Interface</a:t>
            </a:r>
            <a:endParaRPr kumimoji="1" lang="zh-CN" altLang="en-US" dirty="0" smtClean="0"/>
          </a:p>
          <a:p>
            <a:r>
              <a:rPr kumimoji="1" lang="en-US" altLang="zh-CN" dirty="0" smtClean="0"/>
              <a:t>Haixiang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Xu,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>
                <a:hlinkClick r:id="rId2"/>
              </a:rPr>
              <a:t>hxu@caltech.edu</a:t>
            </a:r>
            <a:r>
              <a:rPr kumimoji="1" lang="zh-CN" altLang="en-US" dirty="0"/>
              <a:t> </a:t>
            </a:r>
            <a:endParaRPr kumimoji="1" lang="zh-CN" altLang="en-US" dirty="0" smtClean="0"/>
          </a:p>
          <a:p>
            <a:r>
              <a:rPr kumimoji="1" lang="en-US" altLang="zh-CN" dirty="0" smtClean="0"/>
              <a:t>Course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Project,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EE135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Power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Systems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Analysis,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2015-16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w</a:t>
            </a:r>
            <a:r>
              <a:rPr kumimoji="1" lang="en-US" altLang="zh-CN" dirty="0" smtClean="0"/>
              <a:t>inter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79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419389"/>
            <a:ext cx="10515600" cy="1325563"/>
          </a:xfrm>
        </p:spPr>
        <p:txBody>
          <a:bodyPr/>
          <a:lstStyle/>
          <a:p>
            <a:pPr algn="ctr"/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75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Content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560518" cy="4351338"/>
          </a:xfrm>
        </p:spPr>
        <p:txBody>
          <a:bodyPr/>
          <a:lstStyle/>
          <a:p>
            <a:r>
              <a:rPr kumimoji="1" lang="en-US" altLang="zh-CN" dirty="0" smtClean="0"/>
              <a:t>Overview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Components</a:t>
            </a:r>
            <a:endParaRPr kumimoji="1" lang="zh-CN" altLang="en-US" dirty="0" smtClean="0"/>
          </a:p>
          <a:p>
            <a:r>
              <a:rPr kumimoji="1" lang="en-US" altLang="zh-CN" dirty="0" smtClean="0"/>
              <a:t>Solution</a:t>
            </a:r>
            <a:endParaRPr kumimoji="1" lang="zh-CN" altLang="en-US" dirty="0" smtClean="0"/>
          </a:p>
          <a:p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S</a:t>
            </a:r>
            <a:r>
              <a:rPr kumimoji="1" lang="en-US" altLang="zh-CN" dirty="0" smtClean="0"/>
              <a:t>pecific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P</a:t>
            </a:r>
            <a:r>
              <a:rPr kumimoji="1" lang="en-US" altLang="zh-CN" dirty="0" smtClean="0"/>
              <a:t>attern</a:t>
            </a:r>
            <a:endParaRPr kumimoji="1" lang="zh-CN" altLang="en-US" dirty="0" smtClean="0"/>
          </a:p>
          <a:p>
            <a:r>
              <a:rPr kumimoji="1" lang="en-US" altLang="zh-CN" dirty="0" smtClean="0"/>
              <a:t>Demo</a:t>
            </a:r>
            <a:endParaRPr kumimoji="1" lang="zh-CN" altLang="en-US" dirty="0" smtClean="0"/>
          </a:p>
          <a:p>
            <a:r>
              <a:rPr kumimoji="1" lang="en-US" altLang="zh-CN" dirty="0" smtClean="0"/>
              <a:t>Further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Improvements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131" y="4381898"/>
            <a:ext cx="3323573" cy="168560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1363" y="1128371"/>
            <a:ext cx="3461359" cy="19980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1363" y="3126452"/>
            <a:ext cx="3403895" cy="23116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1362" y="5439222"/>
            <a:ext cx="3403895" cy="930067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38200" y="6396335"/>
            <a:ext cx="3636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hlinkClick r:id="rId6"/>
              </a:rPr>
              <a:t>https://github.com/lx9t01/EVChargesite</a:t>
            </a:r>
            <a:endParaRPr kumimoji="1" lang="zh-CN" altLang="en-US" sz="1200" dirty="0" smtClean="0"/>
          </a:p>
          <a:p>
            <a:endParaRPr kumimoji="1" lang="zh-CN" altLang="en-US" sz="12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20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Overview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108460" y="2339157"/>
            <a:ext cx="1055395" cy="10553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98042" y="2117507"/>
            <a:ext cx="2396647" cy="17974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564719" y="618283"/>
            <a:ext cx="1072405" cy="10724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452509" y="1667317"/>
            <a:ext cx="1412865" cy="11672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30166" y="2163270"/>
            <a:ext cx="1231803" cy="123180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604457" y="3144032"/>
            <a:ext cx="1260917" cy="1213633"/>
          </a:xfrm>
          <a:prstGeom prst="rect">
            <a:avLst/>
          </a:prstGeom>
        </p:spPr>
      </p:pic>
      <p:cxnSp>
        <p:nvCxnSpPr>
          <p:cNvPr id="11" name="直线箭头连接符 10"/>
          <p:cNvCxnSpPr/>
          <p:nvPr/>
        </p:nvCxnSpPr>
        <p:spPr>
          <a:xfrm>
            <a:off x="3394689" y="2834586"/>
            <a:ext cx="538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线箭头连接符 11"/>
          <p:cNvCxnSpPr/>
          <p:nvPr/>
        </p:nvCxnSpPr>
        <p:spPr>
          <a:xfrm flipV="1">
            <a:off x="5386192" y="1352812"/>
            <a:ext cx="1019130" cy="12901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5473874" y="2834586"/>
            <a:ext cx="801666" cy="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 flipV="1">
            <a:off x="7637125" y="2642992"/>
            <a:ext cx="642579" cy="19159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箭头连接符 19"/>
          <p:cNvCxnSpPr/>
          <p:nvPr/>
        </p:nvCxnSpPr>
        <p:spPr>
          <a:xfrm>
            <a:off x="7637125" y="2999512"/>
            <a:ext cx="642579" cy="7081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114816" y="1690688"/>
            <a:ext cx="4747365" cy="2666977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1422734761"/>
              </p:ext>
            </p:extLst>
          </p:nvPr>
        </p:nvGraphicFramePr>
        <p:xfrm>
          <a:off x="705913" y="4968556"/>
          <a:ext cx="6471502" cy="1530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矩形 15"/>
          <p:cNvSpPr/>
          <p:nvPr/>
        </p:nvSpPr>
        <p:spPr>
          <a:xfrm>
            <a:off x="416490" y="4784485"/>
            <a:ext cx="6986392" cy="1904414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0" name="直线连接符 9"/>
          <p:cNvCxnSpPr/>
          <p:nvPr/>
        </p:nvCxnSpPr>
        <p:spPr>
          <a:xfrm>
            <a:off x="5862181" y="4357665"/>
            <a:ext cx="1540701" cy="42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 flipH="1">
            <a:off x="416490" y="4357665"/>
            <a:ext cx="698326" cy="426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7637124" y="4784485"/>
            <a:ext cx="3547513" cy="1666420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Complete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functional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interface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basic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web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UI</a:t>
            </a:r>
            <a:endParaRPr kumimoji="1" lang="zh-CN" altLang="en-US" sz="2000" dirty="0" smtClean="0"/>
          </a:p>
          <a:p>
            <a:r>
              <a:rPr kumimoji="1" lang="en-US" altLang="zh-CN" sz="2000" dirty="0" smtClean="0"/>
              <a:t>Machine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Learning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algorithm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dealing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with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user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pattern</a:t>
            </a:r>
            <a:endParaRPr kumimoji="1" lang="zh-CN" altLang="en-US" sz="2000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3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50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Graphic spid="24" grpId="0">
        <p:bldAsOne/>
      </p:bldGraphic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graphicFrame>
        <p:nvGraphicFramePr>
          <p:cNvPr id="24" name="图表 23"/>
          <p:cNvGraphicFramePr/>
          <p:nvPr>
            <p:extLst>
              <p:ext uri="{D42A27DB-BD31-4B8C-83A1-F6EECF244321}">
                <p14:modId xmlns:p14="http://schemas.microsoft.com/office/powerpoint/2010/main" val="1151600302"/>
              </p:ext>
            </p:extLst>
          </p:nvPr>
        </p:nvGraphicFramePr>
        <p:xfrm>
          <a:off x="-484725" y="4814780"/>
          <a:ext cx="6981753" cy="864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17480" cy="4351338"/>
          </a:xfrm>
        </p:spPr>
        <p:txBody>
          <a:bodyPr>
            <a:normAutofit/>
          </a:bodyPr>
          <a:lstStyle/>
          <a:p>
            <a:r>
              <a:rPr kumimoji="1" lang="en-US" altLang="zh-CN" sz="2000" dirty="0" smtClean="0"/>
              <a:t>Front-end: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err="1" smtClean="0"/>
              <a:t>Django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web</a:t>
            </a:r>
            <a:r>
              <a:rPr kumimoji="1" lang="zh-CN" altLang="en-US" sz="2000" dirty="0" smtClean="0"/>
              <a:t> </a:t>
            </a:r>
            <a:r>
              <a:rPr kumimoji="1" lang="en-US" altLang="zh-CN" sz="2000" dirty="0" smtClean="0"/>
              <a:t>framework</a:t>
            </a:r>
            <a:endParaRPr kumimoji="1" lang="zh-CN" altLang="en-US" sz="2000" dirty="0" smtClean="0"/>
          </a:p>
          <a:p>
            <a:r>
              <a:rPr kumimoji="1" lang="en-US" altLang="zh-CN" sz="2000" dirty="0" smtClean="0"/>
              <a:t>Back-end:</a:t>
            </a:r>
            <a:r>
              <a:rPr kumimoji="1" lang="zh-CN" altLang="en-US" sz="2000" dirty="0" smtClean="0"/>
              <a:t> </a:t>
            </a:r>
          </a:p>
          <a:p>
            <a:pPr lvl="1"/>
            <a:r>
              <a:rPr kumimoji="1" lang="en-US" altLang="zh-CN" sz="1800" dirty="0" err="1" smtClean="0"/>
              <a:t>MongoDB</a:t>
            </a:r>
            <a:r>
              <a:rPr kumimoji="1" lang="zh-CN" altLang="en-US" sz="1800" dirty="0" smtClean="0"/>
              <a:t> </a:t>
            </a:r>
          </a:p>
          <a:p>
            <a:pPr lvl="1"/>
            <a:r>
              <a:rPr kumimoji="1" lang="en-US" altLang="zh-CN" sz="1800" dirty="0" err="1" smtClean="0"/>
              <a:t>mLab</a:t>
            </a:r>
            <a:r>
              <a:rPr kumimoji="1" lang="zh-CN" altLang="en-US" sz="1800" dirty="0" smtClean="0"/>
              <a:t> </a:t>
            </a:r>
            <a:r>
              <a:rPr kumimoji="1" lang="en-US" altLang="zh-CN" sz="1800" dirty="0" smtClean="0"/>
              <a:t>(</a:t>
            </a:r>
            <a:r>
              <a:rPr kumimoji="1" lang="en-US" altLang="zh-CN" sz="1800" dirty="0" err="1" smtClean="0"/>
              <a:t>MongoLab</a:t>
            </a:r>
            <a:r>
              <a:rPr kumimoji="1" lang="en-US" altLang="zh-CN" sz="1800" dirty="0" smtClean="0"/>
              <a:t>)</a:t>
            </a:r>
            <a:endParaRPr kumimoji="1"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1137" y="3454393"/>
            <a:ext cx="1712422" cy="5964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49686" y="3434321"/>
            <a:ext cx="2286000" cy="1016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704568"/>
            <a:ext cx="2083912" cy="221501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5166" y="3137179"/>
            <a:ext cx="2273505" cy="3355202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8327824" y="1454050"/>
            <a:ext cx="33730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it-IT" altLang="zh-CN" sz="1000" dirty="0" smtClean="0"/>
              <a:t>{    “_id”: {        “$</a:t>
            </a:r>
            <a:r>
              <a:rPr kumimoji="1" lang="it-IT" altLang="zh-CN" sz="1000" dirty="0" err="1" smtClean="0"/>
              <a:t>oid</a:t>
            </a:r>
            <a:r>
              <a:rPr kumimoji="1" lang="it-IT" altLang="zh-CN" sz="1000" dirty="0" smtClean="0"/>
              <a:t>”: “56d7e4759d1fa2129ad78250”    },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</a:t>
            </a:r>
            <a:r>
              <a:rPr kumimoji="1" lang="it-IT" altLang="zh-CN" sz="1000" dirty="0" err="1" smtClean="0"/>
              <a:t>carID</a:t>
            </a:r>
            <a:r>
              <a:rPr kumimoji="1" lang="it-IT" altLang="zh-CN" sz="1000" dirty="0" smtClean="0"/>
              <a:t>”: “A000001”,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</a:t>
            </a:r>
            <a:r>
              <a:rPr kumimoji="1" lang="it-IT" altLang="zh-CN" sz="1000" dirty="0" err="1" smtClean="0"/>
              <a:t>make</a:t>
            </a:r>
            <a:r>
              <a:rPr kumimoji="1" lang="it-IT" altLang="zh-CN" sz="1000" dirty="0" smtClean="0"/>
              <a:t>”: “Tesla”,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</a:t>
            </a:r>
            <a:r>
              <a:rPr kumimoji="1" lang="it-IT" altLang="zh-CN" sz="1000" dirty="0" err="1" smtClean="0"/>
              <a:t>imageLink</a:t>
            </a:r>
            <a:r>
              <a:rPr kumimoji="1" lang="it-IT" altLang="zh-CN" sz="1000" dirty="0" smtClean="0"/>
              <a:t>”: “/</a:t>
            </a:r>
            <a:r>
              <a:rPr kumimoji="1" lang="it-IT" altLang="zh-CN" sz="1000" dirty="0" err="1" smtClean="0"/>
              <a:t>static</a:t>
            </a:r>
            <a:r>
              <a:rPr kumimoji="1" lang="it-IT" altLang="zh-CN" sz="1000" dirty="0" smtClean="0"/>
              <a:t>/Tesla-Model-</a:t>
            </a:r>
            <a:r>
              <a:rPr kumimoji="1" lang="it-IT" altLang="zh-CN" sz="1000" dirty="0" err="1" smtClean="0"/>
              <a:t>X.jpg</a:t>
            </a:r>
            <a:r>
              <a:rPr kumimoji="1" lang="it-IT" altLang="zh-CN" sz="1000" dirty="0" smtClean="0"/>
              <a:t>”,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</a:t>
            </a:r>
            <a:r>
              <a:rPr kumimoji="1" lang="it-IT" altLang="zh-CN" sz="1000" dirty="0" err="1" smtClean="0"/>
              <a:t>maxRate</a:t>
            </a:r>
            <a:r>
              <a:rPr kumimoji="1" lang="it-IT" altLang="zh-CN" sz="1000" dirty="0" smtClean="0"/>
              <a:t>”: 1.5,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“model”: “Model X”,    </a:t>
            </a:r>
            <a:endParaRPr kumimoji="1" lang="zh-CN" altLang="en-US" sz="1000" dirty="0" smtClean="0"/>
          </a:p>
          <a:p>
            <a:r>
              <a:rPr kumimoji="1" lang="zh-CN" altLang="en-US" sz="1000" dirty="0"/>
              <a:t>	</a:t>
            </a:r>
            <a:r>
              <a:rPr kumimoji="1" lang="it-IT" altLang="zh-CN" sz="1000" dirty="0" smtClean="0"/>
              <a:t>“</a:t>
            </a:r>
            <a:r>
              <a:rPr kumimoji="1" lang="it-IT" altLang="zh-CN" sz="1000" dirty="0" err="1" smtClean="0"/>
              <a:t>milePerKWh</a:t>
            </a:r>
            <a:r>
              <a:rPr kumimoji="1" lang="it-IT" altLang="zh-CN" sz="1000" dirty="0" smtClean="0"/>
              <a:t>”: 3</a:t>
            </a:r>
            <a:endParaRPr kumimoji="1" lang="zh-CN" altLang="en-US" sz="1000" dirty="0" smtClean="0"/>
          </a:p>
          <a:p>
            <a:r>
              <a:rPr kumimoji="1" lang="it-IT" altLang="zh-CN" sz="1000" dirty="0" smtClean="0"/>
              <a:t>}</a:t>
            </a:r>
            <a:endParaRPr kumimoji="1" lang="zh-CN" altLang="en-US" sz="1000" dirty="0"/>
          </a:p>
        </p:txBody>
      </p:sp>
      <p:sp>
        <p:nvSpPr>
          <p:cNvPr id="19" name="矩形 18"/>
          <p:cNvSpPr/>
          <p:nvPr/>
        </p:nvSpPr>
        <p:spPr>
          <a:xfrm>
            <a:off x="8413673" y="3648651"/>
            <a:ext cx="373981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 smtClean="0"/>
              <a:t>{    “_id”: {        “$oid”: “56db3a3a9d1fa2031c4eef43”    },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“carID”: “A000001”,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“userID”: “2017496”,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“si”: “Sat Mar 05 2016 11:57:36 GMT-0800 (PST)”,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“ti”: “Sat Mar 05 2016 19:57:46 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“ei”: “10”,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“duration_exp”: “1”,    </a:t>
            </a:r>
          </a:p>
          <a:p>
            <a:r>
              <a:rPr lang="zh-CN" altLang="en-US" sz="900" dirty="0"/>
              <a:t>	</a:t>
            </a:r>
            <a:r>
              <a:rPr lang="zh-CN" altLang="en-US" sz="900" dirty="0" smtClean="0"/>
              <a:t>“ri”: “1.5”</a:t>
            </a:r>
          </a:p>
          <a:p>
            <a:r>
              <a:rPr lang="zh-CN" altLang="en-US" sz="900" dirty="0" smtClean="0"/>
              <a:t>}</a:t>
            </a:r>
            <a:endParaRPr lang="zh-CN" altLang="en-US" sz="90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1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58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Solution</a:t>
            </a:r>
            <a:endParaRPr kumimoji="1" lang="zh-CN" altLang="en-US" dirty="0"/>
          </a:p>
        </p:txBody>
      </p:sp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17480" cy="4351338"/>
          </a:xfrm>
        </p:spPr>
        <p:txBody>
          <a:bodyPr/>
          <a:lstStyle/>
          <a:p>
            <a:pPr lvl="1"/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connected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unregistered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EV,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promote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registration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When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connected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registered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EV: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driver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information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expected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d</a:t>
            </a:r>
            <a:r>
              <a:rPr kumimoji="1" lang="en-US" altLang="zh-CN" dirty="0" smtClean="0"/>
              <a:t>uration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stay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input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expected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distance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travel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Calculate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total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energy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charged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based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distance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Predict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user’s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leaving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according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historical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 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arrives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Predict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every time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targeted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car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arrives</a:t>
            </a:r>
            <a:endParaRPr kumimoji="1"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33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Prediction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User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Pattern</a:t>
            </a:r>
            <a:endParaRPr kumimoji="1"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140597"/>
              </p:ext>
            </p:extLst>
          </p:nvPr>
        </p:nvGraphicFramePr>
        <p:xfrm>
          <a:off x="1279045" y="1872060"/>
          <a:ext cx="9633910" cy="3708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391"/>
                <a:gridCol w="963391"/>
                <a:gridCol w="963391"/>
                <a:gridCol w="963391"/>
                <a:gridCol w="963391"/>
                <a:gridCol w="963391"/>
                <a:gridCol w="963391"/>
                <a:gridCol w="963391"/>
                <a:gridCol w="963391"/>
                <a:gridCol w="963391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13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14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15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16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 smtClean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17</a:t>
                      </a:r>
                      <a:r>
                        <a:rPr lang="zh-CN" altLang="en-US" dirty="0" smtClean="0"/>
                        <a:t>：</a:t>
                      </a:r>
                      <a:r>
                        <a:rPr lang="en-US" altLang="zh-CN" dirty="0" smtClean="0"/>
                        <a:t>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 smtClean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242159" y="2129425"/>
            <a:ext cx="939452" cy="3269293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7" name="直线连接符 6"/>
          <p:cNvCxnSpPr/>
          <p:nvPr/>
        </p:nvCxnSpPr>
        <p:spPr>
          <a:xfrm>
            <a:off x="2242159" y="5298509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3205273" y="1981201"/>
            <a:ext cx="939452" cy="3269293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9" name="直线连接符 8"/>
          <p:cNvCxnSpPr/>
          <p:nvPr/>
        </p:nvCxnSpPr>
        <p:spPr>
          <a:xfrm>
            <a:off x="3205273" y="5100181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4168387" y="2352050"/>
            <a:ext cx="939452" cy="2946460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1" name="直线连接符 10"/>
          <p:cNvCxnSpPr/>
          <p:nvPr/>
        </p:nvCxnSpPr>
        <p:spPr>
          <a:xfrm>
            <a:off x="4168387" y="5383347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5131501" y="2029216"/>
            <a:ext cx="939452" cy="2411145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" name="直线连接符 13"/>
          <p:cNvCxnSpPr/>
          <p:nvPr/>
        </p:nvCxnSpPr>
        <p:spPr>
          <a:xfrm>
            <a:off x="5131501" y="5398718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095305" y="2029216"/>
            <a:ext cx="939452" cy="3269293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线连接符 15"/>
          <p:cNvCxnSpPr/>
          <p:nvPr/>
        </p:nvCxnSpPr>
        <p:spPr>
          <a:xfrm>
            <a:off x="6107831" y="5010410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064337" y="2599266"/>
            <a:ext cx="939452" cy="2981194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8" name="直线连接符 17"/>
          <p:cNvCxnSpPr/>
          <p:nvPr/>
        </p:nvCxnSpPr>
        <p:spPr>
          <a:xfrm>
            <a:off x="7064337" y="5342466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8022933" y="1981201"/>
            <a:ext cx="939452" cy="2898444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1" name="直线连接符 20"/>
          <p:cNvCxnSpPr/>
          <p:nvPr/>
        </p:nvCxnSpPr>
        <p:spPr>
          <a:xfrm>
            <a:off x="8027451" y="5032620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991955" y="2114054"/>
            <a:ext cx="939452" cy="3269293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4" name="直线连接符 23"/>
          <p:cNvCxnSpPr/>
          <p:nvPr/>
        </p:nvCxnSpPr>
        <p:spPr>
          <a:xfrm>
            <a:off x="8991955" y="5095248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9960287" y="2326997"/>
            <a:ext cx="939452" cy="3253464"/>
          </a:xfrm>
          <a:prstGeom prst="rect">
            <a:avLst/>
          </a:prstGeom>
          <a:solidFill>
            <a:srgbClr val="6087F2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6" name="直线连接符 25"/>
          <p:cNvCxnSpPr/>
          <p:nvPr/>
        </p:nvCxnSpPr>
        <p:spPr>
          <a:xfrm>
            <a:off x="9960287" y="5308190"/>
            <a:ext cx="939452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53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zh-CN" dirty="0" smtClean="0"/>
              <a:t>Demo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kumimoji="1" lang="en-US" altLang="zh-CN" dirty="0" smtClean="0">
                <a:hlinkClick r:id="rId2"/>
              </a:rPr>
              <a:t>http://localhost:8000/EVCharge</a:t>
            </a:r>
            <a:endParaRPr kumimoji="1" lang="zh-CN" altLang="en-US" dirty="0" smtClean="0"/>
          </a:p>
          <a:p>
            <a:pPr algn="ctr"/>
            <a:endParaRPr kumimoji="1" lang="zh-CN" altLang="en-US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64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Further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Improvements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comprehensive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structures</a:t>
            </a:r>
            <a:endParaRPr kumimoji="1" lang="zh-CN" altLang="en-US" dirty="0" smtClean="0"/>
          </a:p>
          <a:p>
            <a:r>
              <a:rPr kumimoji="1" lang="en-US" altLang="zh-CN" dirty="0" smtClean="0"/>
              <a:t>Efficient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uploading/downloading</a:t>
            </a:r>
            <a:endParaRPr kumimoji="1" lang="zh-CN" altLang="en-US" dirty="0" smtClean="0"/>
          </a:p>
          <a:p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update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decision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tree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offline,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store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cloud</a:t>
            </a:r>
            <a:endParaRPr kumimoji="1" lang="zh-CN" altLang="en-US" dirty="0" smtClean="0"/>
          </a:p>
          <a:p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general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properties</a:t>
            </a:r>
            <a:endParaRPr kumimoji="1" lang="zh-CN" altLang="en-US" dirty="0" smtClean="0"/>
          </a:p>
          <a:p>
            <a:r>
              <a:rPr kumimoji="1" lang="en-US" altLang="zh-CN" dirty="0" smtClean="0"/>
              <a:t>Cooperate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optimization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algorithm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tune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electricity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demand</a:t>
            </a:r>
            <a:endParaRPr kumimoji="1" lang="zh-CN" altLang="en-US" dirty="0" smtClean="0"/>
          </a:p>
          <a:p>
            <a:r>
              <a:rPr kumimoji="1" lang="en-US" altLang="zh-CN" dirty="0" smtClean="0"/>
              <a:t>More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robust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deployment,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false-tolerant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filtering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0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Resources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repository:</a:t>
            </a:r>
            <a:r>
              <a:rPr kumimoji="1" lang="zh-CN" altLang="en-US" dirty="0" smtClean="0"/>
              <a:t> </a:t>
            </a:r>
            <a:endParaRPr kumimoji="1" lang="zh-CN" altLang="en-US" dirty="0" smtClean="0">
              <a:hlinkClick r:id="rId2"/>
            </a:endParaRPr>
          </a:p>
          <a:p>
            <a:pPr lvl="1"/>
            <a:r>
              <a:rPr kumimoji="1" lang="en-US" altLang="zh-CN" dirty="0" smtClean="0">
                <a:hlinkClick r:id="rId2"/>
              </a:rPr>
              <a:t>https://github.com/lx9t01/EVChargesite</a:t>
            </a:r>
            <a:endParaRPr kumimoji="1" lang="zh-CN" altLang="en-US" dirty="0" smtClean="0"/>
          </a:p>
          <a:p>
            <a:r>
              <a:rPr kumimoji="1" lang="en-US" altLang="zh-CN" dirty="0" smtClean="0"/>
              <a:t>Django</a:t>
            </a:r>
            <a:r>
              <a:rPr kumimoji="1" lang="zh-CN" altLang="en-US" dirty="0" smtClean="0"/>
              <a:t> </a:t>
            </a:r>
            <a:r>
              <a:rPr kumimoji="1" lang="en-US" altLang="zh-CN" dirty="0"/>
              <a:t>Project</a:t>
            </a:r>
            <a:r>
              <a:rPr kumimoji="1" lang="en-US" altLang="zh-CN" dirty="0" smtClean="0"/>
              <a:t>:</a:t>
            </a:r>
            <a:endParaRPr kumimoji="1" lang="zh-CN" altLang="en-US" dirty="0" smtClean="0">
              <a:hlinkClick r:id="rId3"/>
            </a:endParaRPr>
          </a:p>
          <a:p>
            <a:pPr lvl="1"/>
            <a:r>
              <a:rPr kumimoji="1" lang="en-US" altLang="zh-CN" dirty="0" smtClean="0">
                <a:hlinkClick r:id="rId3"/>
              </a:rPr>
              <a:t>https://www.djangoproject.com/</a:t>
            </a:r>
            <a:endParaRPr kumimoji="1" lang="zh-CN" altLang="en-US" dirty="0" smtClean="0"/>
          </a:p>
          <a:p>
            <a:r>
              <a:rPr kumimoji="1" lang="en-US" altLang="zh-CN" dirty="0" smtClean="0"/>
              <a:t>MongoDB:</a:t>
            </a:r>
            <a:r>
              <a:rPr kumimoji="1" lang="zh-CN" altLang="en-US" dirty="0" smtClean="0"/>
              <a:t> </a:t>
            </a:r>
            <a:endParaRPr kumimoji="1" lang="zh-CN" altLang="en-US" dirty="0" smtClean="0">
              <a:hlinkClick r:id="rId4"/>
            </a:endParaRPr>
          </a:p>
          <a:p>
            <a:pPr lvl="1"/>
            <a:r>
              <a:rPr kumimoji="1" lang="hu-HU" altLang="zh-CN" dirty="0" smtClean="0">
                <a:hlinkClick r:id="rId4"/>
              </a:rPr>
              <a:t>https://docs.mongodb.org/manual/?_ga=1.157630266.1838534861.1456294363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mLab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</a:p>
          <a:p>
            <a:pPr lvl="1"/>
            <a:r>
              <a:rPr kumimoji="1" lang="en-US" altLang="zh-CN" dirty="0" smtClean="0">
                <a:hlinkClick r:id="rId5"/>
              </a:rPr>
              <a:t>http://docs.mlab.com/</a:t>
            </a:r>
            <a:endParaRPr kumimoji="1" lang="zh-CN" altLang="en-US" dirty="0" smtClean="0"/>
          </a:p>
          <a:p>
            <a:r>
              <a:rPr kumimoji="1" lang="en-US" altLang="zh-CN" dirty="0" err="1" smtClean="0"/>
              <a:t>Stackoverflow</a:t>
            </a:r>
            <a:r>
              <a:rPr kumimoji="1" lang="en-US" altLang="zh-CN" dirty="0" smtClean="0"/>
              <a:t>-oriented-programming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9703495" y="38703"/>
            <a:ext cx="2409173" cy="755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61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298</Words>
  <Application>Microsoft Macintosh PowerPoint</Application>
  <PresentationFormat>宽屏</PresentationFormat>
  <Paragraphs>92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宋体</vt:lpstr>
      <vt:lpstr>Arial</vt:lpstr>
      <vt:lpstr>Office 主题</vt:lpstr>
      <vt:lpstr>Data Interface for  EV Charge Base</vt:lpstr>
      <vt:lpstr>Content</vt:lpstr>
      <vt:lpstr>Overview</vt:lpstr>
      <vt:lpstr>Solution</vt:lpstr>
      <vt:lpstr>Solution</vt:lpstr>
      <vt:lpstr>Prediction for User Pattern</vt:lpstr>
      <vt:lpstr>Demo</vt:lpstr>
      <vt:lpstr>Further Improvements</vt:lpstr>
      <vt:lpstr>Resources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Interface for  EV Charge Base</dc:title>
  <dc:creator>Xu, Haixiang</dc:creator>
  <cp:lastModifiedBy>Xu, Haixiang</cp:lastModifiedBy>
  <cp:revision>22</cp:revision>
  <dcterms:created xsi:type="dcterms:W3CDTF">2016-03-07T22:57:49Z</dcterms:created>
  <dcterms:modified xsi:type="dcterms:W3CDTF">2016-03-10T18:21:36Z</dcterms:modified>
</cp:coreProperties>
</file>